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90" r:id="rId2"/>
    <p:sldId id="571" r:id="rId3"/>
    <p:sldId id="572" r:id="rId4"/>
    <p:sldId id="573" r:id="rId5"/>
    <p:sldId id="267" r:id="rId6"/>
    <p:sldId id="574" r:id="rId7"/>
    <p:sldId id="276" r:id="rId8"/>
    <p:sldId id="575" r:id="rId9"/>
    <p:sldId id="576" r:id="rId10"/>
    <p:sldId id="577" r:id="rId11"/>
    <p:sldId id="578" r:id="rId12"/>
    <p:sldId id="579" r:id="rId13"/>
    <p:sldId id="580" r:id="rId14"/>
    <p:sldId id="582" r:id="rId15"/>
    <p:sldId id="581" r:id="rId16"/>
    <p:sldId id="583" r:id="rId17"/>
    <p:sldId id="584" r:id="rId18"/>
    <p:sldId id="585" r:id="rId19"/>
    <p:sldId id="586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90"/>
            <p14:sldId id="571"/>
            <p14:sldId id="572"/>
            <p14:sldId id="573"/>
          </p14:sldIdLst>
        </p14:section>
        <p14:section name="Puzzle Diagram" id="{5EBB697D-5F3A-4619-95B1-18B26D293295}">
          <p14:sldIdLst>
            <p14:sldId id="267"/>
            <p14:sldId id="574"/>
          </p14:sldIdLst>
        </p14:section>
        <p14:section name="Gear Diagram" id="{78BEFFB9-BDDE-431B-8DAD-F147F3B1C6A0}">
          <p14:sldIdLst>
            <p14:sldId id="276"/>
            <p14:sldId id="575"/>
            <p14:sldId id="576"/>
            <p14:sldId id="577"/>
            <p14:sldId id="578"/>
            <p14:sldId id="579"/>
            <p14:sldId id="580"/>
            <p14:sldId id="582"/>
            <p14:sldId id="581"/>
            <p14:sldId id="583"/>
            <p14:sldId id="584"/>
            <p14:sldId id="585"/>
            <p14:sldId id="586"/>
          </p14:sldIdLst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F0B"/>
    <a:srgbClr val="0099FF"/>
    <a:srgbClr val="53B9FF"/>
    <a:srgbClr val="A86E3E"/>
    <a:srgbClr val="52361E"/>
    <a:srgbClr val="D3A577"/>
    <a:srgbClr val="83C937"/>
    <a:srgbClr val="FFE9D9"/>
    <a:srgbClr val="FFCC99"/>
    <a:srgbClr val="006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3" autoAdjust="0"/>
    <p:restoredTop sz="87227" autoAdjust="0"/>
  </p:normalViewPr>
  <p:slideViewPr>
    <p:cSldViewPr snapToGrid="0">
      <p:cViewPr>
        <p:scale>
          <a:sx n="70" d="100"/>
          <a:sy n="70" d="100"/>
        </p:scale>
        <p:origin x="-678" y="-7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17/10/2022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rotate the needle</a:t>
            </a:r>
            <a:r>
              <a:rPr lang="id-ID" dirty="0" smtClean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 smtClean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89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Resize</a:t>
            </a:r>
            <a:r>
              <a:rPr lang="id-ID" baseline="0" dirty="0" smtClean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92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56D2-5607-4D29-ACF6-43849869B028}" type="datetime1">
              <a:rPr lang="id-ID" smtClean="0"/>
              <a:t>17/10/2022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80-B150-4B8A-9001-3E025C0F4706}" type="datetime1">
              <a:rPr lang="id-ID" smtClean="0"/>
              <a:t>17/10/2022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DB0-BAD8-458F-B1D0-8411BC397410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23D9-416B-4BB4-8F9F-3997E5B4E11F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B8A-6059-4C3D-A117-6C1804B1804A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4CE5-A7F8-4F80-87DF-084D31EF1233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F0C9-0BE3-4677-884B-9C31C74311A1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0218-5330-4785-B1E7-F3526C61566D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1A9-4899-4ABA-954B-5F1ACABBE3E4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F860-82C4-4690-A86A-B60E8CFA52AC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C5AD-890E-4ADF-B8C4-4941FD24B3BC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936E-0EFE-4CCF-8047-4B96EAA85A4B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4E6-60BA-4AE2-BD9D-B0A40BC9AFCC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30EA-9897-47AE-9CDB-AEAFD81C8182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2934-AB0B-4324-BE3E-33D0C3B99CA4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DF8D-F21F-4D5F-AD1F-ED73F7C1A2D9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AB92-3197-4033-AA3F-F7FD73C37BBB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A61B-FCBB-4017-B57E-4AF09D4F46BD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3841-64DD-4F32-AF0D-A9C5B30FDC61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853-A24A-41F1-9978-945C67BE35B6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A05F-B5F1-48AF-949F-45ADD6B9BD11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74E2-1056-4ACD-A73D-D7D0C7FDCBB9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1B3D-9BCE-4359-A52C-188F96C905CF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E1FC-75DA-42B7-B8EC-ED350D85B6DF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0ABA-89EC-4FC6-8FC0-4B51785B47E0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AAB-252E-4F03-82C3-6AC087CBE5FB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A7B-1862-4C39-B938-394547D5C744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0045-A410-4770-A56A-6EE53CCEC83C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6DC-2824-40A7-A092-DC6C0D7546BF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5258-C69D-444A-8DB9-5FF3B8AEEC20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2B16-B190-405B-B4A7-4BA19FA752DC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9B58-5A12-4740-8027-D5EC7394DD19}" type="datetime1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7CC-21CD-44F8-AC5A-D4D182142B12}" type="datetime1">
              <a:rPr lang="id-ID" smtClean="0"/>
              <a:t>17/10/2022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145025" y="169028"/>
            <a:ext cx="6762960" cy="3431684"/>
          </a:xfrm>
        </p:spPr>
        <p:txBody>
          <a:bodyPr>
            <a:normAutofit/>
          </a:bodyPr>
          <a:lstStyle/>
          <a:p>
            <a:pPr algn="ctr"/>
            <a:r>
              <a:rPr lang="tr-TR" sz="9600" b="1" dirty="0" smtClean="0"/>
              <a:t>SINAV KAYGISI</a:t>
            </a:r>
            <a:endParaRPr lang="tr-TR" sz="19900" b="1" dirty="0"/>
          </a:p>
        </p:txBody>
      </p:sp>
      <p:sp>
        <p:nvSpPr>
          <p:cNvPr id="7" name="Dikdörtgen 6"/>
          <p:cNvSpPr/>
          <p:nvPr/>
        </p:nvSpPr>
        <p:spPr>
          <a:xfrm>
            <a:off x="1011241" y="4919009"/>
            <a:ext cx="100961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rint MT Shadow" pitchFamily="82" charset="0"/>
              </a:rPr>
              <a:t>DEMETEVLER KIZ ANADOLU İMAM HATİP LİSESİ</a:t>
            </a:r>
          </a:p>
          <a:p>
            <a:pPr algn="ctr"/>
            <a:r>
              <a:rPr lang="tr-T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rint MT Shadow" pitchFamily="82" charset="0"/>
              </a:rPr>
              <a:t>REHBERLİK SERVİSİ</a:t>
            </a:r>
            <a:endParaRPr lang="tr-TR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rint MT Shadow" pitchFamily="82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18681" cy="3700130"/>
          </a:xfrm>
          <a:prstGeom prst="rect">
            <a:avLst/>
          </a:prstGeom>
        </p:spPr>
      </p:pic>
      <p:sp>
        <p:nvSpPr>
          <p:cNvPr id="10" name="1 Başlık"/>
          <p:cNvSpPr>
            <a:spLocks noGrp="1"/>
          </p:cNvSpPr>
          <p:nvPr>
            <p:ph type="subTitle" idx="1"/>
          </p:nvPr>
        </p:nvSpPr>
        <p:spPr>
          <a:xfrm>
            <a:off x="122830" y="3821373"/>
            <a:ext cx="11955439" cy="109763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</a:rPr>
              <a:t>VE BAŞA ÇIKMA YOLLARI</a:t>
            </a:r>
            <a:endParaRPr lang="tr-T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73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69241" y="1565828"/>
            <a:ext cx="562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Sınavda Zamanı Verimli Kullanmadığınızda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3588" y="2877013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 için yeterli zamanınız kalmaz.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05" y="408640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Yetiştiremeyeceğinizi düşünürsünüz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soruları hızlı yapmak zorunda kalırsınız.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93156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307" y="2719137"/>
            <a:ext cx="733260" cy="733260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321" y="5153025"/>
            <a:ext cx="681121" cy="68112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913772"/>
            <a:ext cx="658478" cy="658478"/>
          </a:xfrm>
          <a:prstGeom prst="rect">
            <a:avLst/>
          </a:prstGeom>
          <a:noFill/>
        </p:spPr>
      </p:pic>
      <p:sp>
        <p:nvSpPr>
          <p:cNvPr id="23" name="2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7799" y="1337229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 Hakkında Olumsuz Düşünceler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1531" y="2082927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hayatımızı değiştireceği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2714814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Aile, öğretmen ve arkadaşlara rezil olacağımız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602" y="5465146"/>
            <a:ext cx="531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Düşük not aldığımızda, iyi bir lise veya üniversiteye gidemeyeceğinizi düşünmeniz.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49713" y="3384573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Soruların zor olacağını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448931" y="4018235"/>
            <a:ext cx="56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kötü geçeceğine inanma,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12830" y="4700025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Ailemizin hayal kırıklığına uğrayacağı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817" y="5442960"/>
            <a:ext cx="596983" cy="596983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075" y="4572595"/>
            <a:ext cx="613694" cy="613694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4879" y="4066683"/>
            <a:ext cx="516689" cy="516689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980" y="2033844"/>
            <a:ext cx="516857" cy="516857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490" y="2571424"/>
            <a:ext cx="713373" cy="713373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4697" y="3307253"/>
            <a:ext cx="826419" cy="446600"/>
          </a:xfrm>
          <a:prstGeom prst="rect">
            <a:avLst/>
          </a:prstGeom>
          <a:noFill/>
        </p:spPr>
      </p:pic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5736" y="2263660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Yüksek Hedef Belirlediğinizde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1689" y="321389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ulaşmanız uzun zaman alabilir, 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37685" y="4142562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ulaşmak çok zor veya imkansız olabilir.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36893" y="5145194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ulaşamayacağınıza inanmanız,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84" y="3200150"/>
            <a:ext cx="457200" cy="4572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0206" y="4067175"/>
            <a:ext cx="457200" cy="4572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8174" y="5028449"/>
            <a:ext cx="457200" cy="457200"/>
          </a:xfrm>
          <a:prstGeom prst="rect">
            <a:avLst/>
          </a:prstGeom>
          <a:noFill/>
        </p:spPr>
      </p:pic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3231" y="1734271"/>
            <a:ext cx="638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Yanlış Başarı Algısı(Ya Hep-Ya Hiç Tarzı Düşünme)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131" y="3129674"/>
            <a:ext cx="5108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solidFill>
                  <a:schemeClr val="tx2"/>
                </a:solidFill>
              </a:rPr>
              <a:t>Kendinize sınav sonucu ile ilgili koyduğunuz hedefin üstünde puan aldığınızda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“Kendinizi Çok Başarılı</a:t>
            </a:r>
            <a:r>
              <a:rPr lang="tr-TR" sz="2000" dirty="0" smtClean="0">
                <a:solidFill>
                  <a:schemeClr val="tx2"/>
                </a:solidFill>
              </a:rPr>
              <a:t>” Altında aldığınızda 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2000" dirty="0" smtClean="0">
                <a:solidFill>
                  <a:schemeClr val="tx2"/>
                </a:solidFill>
              </a:rPr>
              <a:t> olarak görmeniz.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452938" y="601578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3" y="3360239"/>
            <a:ext cx="646028" cy="646028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6412831" y="4981072"/>
            <a:ext cx="535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55F0B"/>
                </a:solidFill>
              </a:rPr>
              <a:t>Örn: 90 üzerini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b="1" dirty="0" smtClean="0">
                <a:solidFill>
                  <a:srgbClr val="F55F0B"/>
                </a:solidFill>
              </a:rPr>
              <a:t> altını ise </a:t>
            </a:r>
            <a:r>
              <a:rPr lang="tr-TR" b="1" dirty="0" smtClean="0">
                <a:solidFill>
                  <a:srgbClr val="FF0000"/>
                </a:solidFill>
              </a:rPr>
              <a:t>“Kötü Bir Not” </a:t>
            </a:r>
            <a:r>
              <a:rPr lang="tr-TR" b="1" dirty="0" smtClean="0">
                <a:solidFill>
                  <a:srgbClr val="F55F0B"/>
                </a:solidFill>
              </a:rPr>
              <a:t>olarak düşündüğünüzde.</a:t>
            </a:r>
            <a:endParaRPr lang="tr-TR" b="1" dirty="0">
              <a:solidFill>
                <a:srgbClr val="F55F0B"/>
              </a:solidFill>
            </a:endParaRPr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47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63970" y="4823765"/>
            <a:ext cx="495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00B0F0"/>
                </a:solidFill>
                <a:latin typeface="+mj-lt"/>
              </a:rPr>
              <a:t>Yapmalıyız?</a:t>
            </a:r>
            <a:endParaRPr lang="id-ID" sz="6600" b="1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3" name="Group 11"/>
          <p:cNvGrpSpPr/>
          <p:nvPr/>
        </p:nvGrpSpPr>
        <p:grpSpPr>
          <a:xfrm rot="2651420">
            <a:off x="2806301" y="517250"/>
            <a:ext cx="4599361" cy="5508549"/>
            <a:chOff x="406276" y="1164961"/>
            <a:chExt cx="4341396" cy="5084859"/>
          </a:xfrm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grpSpPr>
        <p:grpSp>
          <p:nvGrpSpPr>
            <p:cNvPr id="4" name="Group 10"/>
            <p:cNvGrpSpPr/>
            <p:nvPr/>
          </p:nvGrpSpPr>
          <p:grpSpPr>
            <a:xfrm>
              <a:off x="406276" y="1801645"/>
              <a:ext cx="3980467" cy="4448175"/>
              <a:chOff x="406276" y="1801645"/>
              <a:chExt cx="3980467" cy="44481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8900000">
                <a:off x="3337405" y="1801645"/>
                <a:ext cx="1049338" cy="4448175"/>
              </a:xfrm>
              <a:custGeom>
                <a:avLst/>
                <a:gdLst>
                  <a:gd name="T0" fmla="*/ 142 w 279"/>
                  <a:gd name="T1" fmla="*/ 1183 h 1183"/>
                  <a:gd name="T2" fmla="*/ 40 w 279"/>
                  <a:gd name="T3" fmla="*/ 1143 h 1183"/>
                  <a:gd name="T4" fmla="*/ 0 w 279"/>
                  <a:gd name="T5" fmla="*/ 1051 h 1183"/>
                  <a:gd name="T6" fmla="*/ 0 w 279"/>
                  <a:gd name="T7" fmla="*/ 45 h 1183"/>
                  <a:gd name="T8" fmla="*/ 45 w 279"/>
                  <a:gd name="T9" fmla="*/ 0 h 1183"/>
                  <a:gd name="T10" fmla="*/ 90 w 279"/>
                  <a:gd name="T11" fmla="*/ 45 h 1183"/>
                  <a:gd name="T12" fmla="*/ 90 w 279"/>
                  <a:gd name="T13" fmla="*/ 1051 h 1183"/>
                  <a:gd name="T14" fmla="*/ 103 w 279"/>
                  <a:gd name="T15" fmla="*/ 1077 h 1183"/>
                  <a:gd name="T16" fmla="*/ 145 w 279"/>
                  <a:gd name="T17" fmla="*/ 1093 h 1183"/>
                  <a:gd name="T18" fmla="*/ 189 w 279"/>
                  <a:gd name="T19" fmla="*/ 1051 h 1183"/>
                  <a:gd name="T20" fmla="*/ 189 w 279"/>
                  <a:gd name="T21" fmla="*/ 1007 h 1183"/>
                  <a:gd name="T22" fmla="*/ 234 w 279"/>
                  <a:gd name="T23" fmla="*/ 962 h 1183"/>
                  <a:gd name="T24" fmla="*/ 279 w 279"/>
                  <a:gd name="T25" fmla="*/ 1007 h 1183"/>
                  <a:gd name="T26" fmla="*/ 279 w 279"/>
                  <a:gd name="T27" fmla="*/ 1051 h 1183"/>
                  <a:gd name="T28" fmla="*/ 149 w 279"/>
                  <a:gd name="T29" fmla="*/ 1183 h 1183"/>
                  <a:gd name="T30" fmla="*/ 142 w 279"/>
                  <a:gd name="T31" fmla="*/ 1183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1183">
                    <a:moveTo>
                      <a:pt x="142" y="1183"/>
                    </a:moveTo>
                    <a:cubicBezTo>
                      <a:pt x="104" y="1183"/>
                      <a:pt x="67" y="1169"/>
                      <a:pt x="40" y="1143"/>
                    </a:cubicBezTo>
                    <a:cubicBezTo>
                      <a:pt x="14" y="1118"/>
                      <a:pt x="0" y="1085"/>
                      <a:pt x="0" y="105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1051"/>
                      <a:pt x="90" y="1051"/>
                      <a:pt x="90" y="1051"/>
                    </a:cubicBezTo>
                    <a:cubicBezTo>
                      <a:pt x="90" y="1060"/>
                      <a:pt x="95" y="1070"/>
                      <a:pt x="103" y="1077"/>
                    </a:cubicBezTo>
                    <a:cubicBezTo>
                      <a:pt x="114" y="1088"/>
                      <a:pt x="129" y="1093"/>
                      <a:pt x="145" y="1093"/>
                    </a:cubicBezTo>
                    <a:cubicBezTo>
                      <a:pt x="170" y="1092"/>
                      <a:pt x="189" y="1073"/>
                      <a:pt x="189" y="1051"/>
                    </a:cubicBezTo>
                    <a:cubicBezTo>
                      <a:pt x="189" y="1007"/>
                      <a:pt x="189" y="1007"/>
                      <a:pt x="189" y="1007"/>
                    </a:cubicBezTo>
                    <a:cubicBezTo>
                      <a:pt x="189" y="982"/>
                      <a:pt x="209" y="962"/>
                      <a:pt x="234" y="962"/>
                    </a:cubicBezTo>
                    <a:cubicBezTo>
                      <a:pt x="259" y="962"/>
                      <a:pt x="279" y="982"/>
                      <a:pt x="279" y="1007"/>
                    </a:cubicBezTo>
                    <a:cubicBezTo>
                      <a:pt x="279" y="1051"/>
                      <a:pt x="279" y="1051"/>
                      <a:pt x="279" y="1051"/>
                    </a:cubicBezTo>
                    <a:cubicBezTo>
                      <a:pt x="279" y="1122"/>
                      <a:pt x="222" y="1180"/>
                      <a:pt x="149" y="1183"/>
                    </a:cubicBezTo>
                    <a:cubicBezTo>
                      <a:pt x="147" y="1183"/>
                      <a:pt x="144" y="1183"/>
                      <a:pt x="142" y="11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8900000">
                <a:off x="406276" y="3369422"/>
                <a:ext cx="2116138" cy="1936750"/>
              </a:xfrm>
              <a:custGeom>
                <a:avLst/>
                <a:gdLst>
                  <a:gd name="T0" fmla="*/ 563 w 563"/>
                  <a:gd name="T1" fmla="*/ 0 h 515"/>
                  <a:gd name="T2" fmla="*/ 0 w 563"/>
                  <a:gd name="T3" fmla="*/ 482 h 515"/>
                  <a:gd name="T4" fmla="*/ 113 w 563"/>
                  <a:gd name="T5" fmla="*/ 474 h 515"/>
                  <a:gd name="T6" fmla="*/ 367 w 563"/>
                  <a:gd name="T7" fmla="*/ 515 h 515"/>
                  <a:gd name="T8" fmla="*/ 563 w 563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15">
                    <a:moveTo>
                      <a:pt x="563" y="0"/>
                    </a:moveTo>
                    <a:cubicBezTo>
                      <a:pt x="283" y="47"/>
                      <a:pt x="61" y="238"/>
                      <a:pt x="0" y="482"/>
                    </a:cubicBezTo>
                    <a:cubicBezTo>
                      <a:pt x="37" y="477"/>
                      <a:pt x="74" y="474"/>
                      <a:pt x="113" y="474"/>
                    </a:cubicBezTo>
                    <a:cubicBezTo>
                      <a:pt x="202" y="474"/>
                      <a:pt x="288" y="489"/>
                      <a:pt x="367" y="515"/>
                    </a:cubicBezTo>
                    <a:cubicBezTo>
                      <a:pt x="372" y="384"/>
                      <a:pt x="406" y="170"/>
                      <a:pt x="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8900000">
                <a:off x="1586775" y="2209992"/>
                <a:ext cx="1973263" cy="1997075"/>
              </a:xfrm>
              <a:custGeom>
                <a:avLst/>
                <a:gdLst>
                  <a:gd name="T0" fmla="*/ 251 w 525"/>
                  <a:gd name="T1" fmla="*/ 0 h 531"/>
                  <a:gd name="T2" fmla="*/ 242 w 525"/>
                  <a:gd name="T3" fmla="*/ 0 h 531"/>
                  <a:gd name="T4" fmla="*/ 0 w 525"/>
                  <a:gd name="T5" fmla="*/ 529 h 531"/>
                  <a:gd name="T6" fmla="*/ 259 w 525"/>
                  <a:gd name="T7" fmla="*/ 486 h 531"/>
                  <a:gd name="T8" fmla="*/ 525 w 525"/>
                  <a:gd name="T9" fmla="*/ 531 h 531"/>
                  <a:gd name="T10" fmla="*/ 251 w 525"/>
                  <a:gd name="T11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" h="531">
                    <a:moveTo>
                      <a:pt x="251" y="0"/>
                    </a:moveTo>
                    <a:cubicBezTo>
                      <a:pt x="248" y="0"/>
                      <a:pt x="245" y="0"/>
                      <a:pt x="242" y="0"/>
                    </a:cubicBezTo>
                    <a:cubicBezTo>
                      <a:pt x="45" y="161"/>
                      <a:pt x="5" y="394"/>
                      <a:pt x="0" y="529"/>
                    </a:cubicBezTo>
                    <a:cubicBezTo>
                      <a:pt x="81" y="501"/>
                      <a:pt x="168" y="486"/>
                      <a:pt x="259" y="486"/>
                    </a:cubicBezTo>
                    <a:cubicBezTo>
                      <a:pt x="353" y="486"/>
                      <a:pt x="443" y="502"/>
                      <a:pt x="525" y="531"/>
                    </a:cubicBezTo>
                    <a:cubicBezTo>
                      <a:pt x="516" y="396"/>
                      <a:pt x="467" y="155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 rot="18900000">
              <a:off x="2552159" y="1164961"/>
              <a:ext cx="2195513" cy="1943100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7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60" y="-216568"/>
            <a:ext cx="2857500" cy="2381250"/>
          </a:xfrm>
          <a:prstGeom prst="rect">
            <a:avLst/>
          </a:prstGeom>
          <a:noFill/>
        </p:spPr>
      </p:pic>
      <p:pic>
        <p:nvPicPr>
          <p:cNvPr id="4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534" y="-264695"/>
            <a:ext cx="2857500" cy="2381250"/>
          </a:xfrm>
          <a:prstGeom prst="rect">
            <a:avLst/>
          </a:prstGeom>
          <a:noFill/>
        </p:spPr>
      </p:pic>
      <p:sp>
        <p:nvSpPr>
          <p:cNvPr id="44" name="43 Metin kutusu"/>
          <p:cNvSpPr txBox="1"/>
          <p:nvPr/>
        </p:nvSpPr>
        <p:spPr>
          <a:xfrm>
            <a:off x="3128210" y="962526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44 Metin kutusu"/>
          <p:cNvSpPr txBox="1"/>
          <p:nvPr/>
        </p:nvSpPr>
        <p:spPr>
          <a:xfrm>
            <a:off x="6697578" y="946484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Kaygısı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45 Metin kutusu"/>
          <p:cNvSpPr txBox="1"/>
          <p:nvPr/>
        </p:nvSpPr>
        <p:spPr>
          <a:xfrm>
            <a:off x="1648327" y="3922294"/>
            <a:ext cx="3260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 smtClean="0">
                <a:solidFill>
                  <a:schemeClr val="accent1">
                    <a:lumMod val="75000"/>
                  </a:schemeClr>
                </a:solidFill>
              </a:rPr>
              <a:t>Ne</a:t>
            </a:r>
            <a:endParaRPr lang="tr-TR" sz="2800" dirty="0"/>
          </a:p>
        </p:txBody>
      </p:sp>
      <p:pic>
        <p:nvPicPr>
          <p:cNvPr id="5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428" y="-276726"/>
            <a:ext cx="2857500" cy="2381250"/>
          </a:xfrm>
          <a:prstGeom prst="rect">
            <a:avLst/>
          </a:prstGeom>
          <a:noFill/>
        </p:spPr>
      </p:pic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12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228608" y="1711482"/>
            <a:ext cx="5713330" cy="526407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Sınavda başarısız olacağım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16498" y="1745015"/>
            <a:ext cx="5710798" cy="456779"/>
            <a:chOff x="6361555" y="2129498"/>
            <a:chExt cx="1515768" cy="1570954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25547" y="2207877"/>
              <a:ext cx="1202892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873548" y="2772147"/>
            <a:ext cx="469434" cy="469434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6862490" y="4855212"/>
            <a:ext cx="474387" cy="528592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228608" y="2309045"/>
            <a:ext cx="5713330" cy="526407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 zor olacak,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64704" y="3062398"/>
            <a:ext cx="5713330" cy="715526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7"/>
              <a:ext cx="1513019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Anem-babam 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üzülür ve hayal kırıklığı yaşar.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300797" y="3873133"/>
            <a:ext cx="5713330" cy="526407"/>
            <a:chOff x="4437053" y="2292645"/>
            <a:chExt cx="1515768" cy="1640028"/>
          </a:xfrm>
        </p:grpSpPr>
        <p:grpSp>
          <p:nvGrpSpPr>
            <p:cNvPr id="6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Ortalamam düşecek,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240639" y="4558929"/>
            <a:ext cx="5773487" cy="526407"/>
            <a:chOff x="4437053" y="2292645"/>
            <a:chExt cx="1531728" cy="16400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İyi bir liseye gidemeyeceğim.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6156338" y="2366642"/>
            <a:ext cx="5710798" cy="456779"/>
            <a:chOff x="6361555" y="2129498"/>
            <a:chExt cx="1515768" cy="1570954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577928" y="2207877"/>
              <a:ext cx="1098141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yada kolay olacağını bilemem.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6180402" y="3040409"/>
            <a:ext cx="5710798" cy="761925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6"/>
              <a:ext cx="1468982" cy="14743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Annem-babam benim çalıştığımı biliyorlar. Biraz üzülebilirler ama bu çok büyük sorun olmayacaktır.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27"/>
          <p:cNvGrpSpPr/>
          <p:nvPr/>
        </p:nvGrpSpPr>
        <p:grpSpPr>
          <a:xfrm>
            <a:off x="6228528" y="3942764"/>
            <a:ext cx="5710798" cy="456779"/>
            <a:chOff x="6361555" y="2129498"/>
            <a:chExt cx="1515768" cy="1570954"/>
          </a:xfrm>
        </p:grpSpPr>
        <p:grpSp>
          <p:nvGrpSpPr>
            <p:cNvPr id="8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8" name="TextBox 14"/>
            <p:cNvSpPr txBox="1"/>
            <p:nvPr/>
          </p:nvSpPr>
          <p:spPr>
            <a:xfrm>
              <a:off x="6378846" y="2207877"/>
              <a:ext cx="1496298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Tek bir sınavdan düşük almam ortalamamı çok etkilemez.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6176391" y="4624547"/>
            <a:ext cx="5710798" cy="456779"/>
            <a:chOff x="6361555" y="2129498"/>
            <a:chExt cx="1515768" cy="1570954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472376" y="2207877"/>
              <a:ext cx="130924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6" name="Group 30"/>
          <p:cNvGrpSpPr/>
          <p:nvPr/>
        </p:nvGrpSpPr>
        <p:grpSpPr>
          <a:xfrm>
            <a:off x="204538" y="5228682"/>
            <a:ext cx="5781516" cy="783193"/>
            <a:chOff x="4418963" y="2292645"/>
            <a:chExt cx="1533858" cy="2440048"/>
          </a:xfrm>
        </p:grpSpPr>
        <p:grpSp>
          <p:nvGrpSpPr>
            <p:cNvPr id="97" name="Group 8"/>
            <p:cNvGrpSpPr/>
            <p:nvPr/>
          </p:nvGrpSpPr>
          <p:grpSpPr>
            <a:xfrm>
              <a:off x="4437053" y="2361719"/>
              <a:ext cx="1515768" cy="2083257"/>
              <a:chOff x="1934067" y="2570684"/>
              <a:chExt cx="1941921" cy="2668957"/>
            </a:xfrm>
          </p:grpSpPr>
          <p:sp>
            <p:nvSpPr>
              <p:cNvPr id="9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1934067" y="2570684"/>
                <a:ext cx="1941921" cy="2668957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8" name="TextBox 9"/>
            <p:cNvSpPr txBox="1"/>
            <p:nvPr/>
          </p:nvSpPr>
          <p:spPr>
            <a:xfrm>
              <a:off x="4418963" y="2292645"/>
              <a:ext cx="1509827" cy="24400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Sınavda heyecanlanacağım, dikkatsizlikten hata yapacağım.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27"/>
          <p:cNvGrpSpPr/>
          <p:nvPr/>
        </p:nvGrpSpPr>
        <p:grpSpPr>
          <a:xfrm>
            <a:off x="6160349" y="5270237"/>
            <a:ext cx="5710798" cy="613208"/>
            <a:chOff x="6361555" y="2129498"/>
            <a:chExt cx="1515768" cy="1570954"/>
          </a:xfrm>
        </p:grpSpPr>
        <p:grpSp>
          <p:nvGrpSpPr>
            <p:cNvPr id="10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0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TextBox 14"/>
            <p:cNvSpPr txBox="1"/>
            <p:nvPr/>
          </p:nvSpPr>
          <p:spPr>
            <a:xfrm>
              <a:off x="6425424" y="2207877"/>
              <a:ext cx="140315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Heyecanımı kontrol edebilirim ve dikkatli olabilirim..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164433" y="5982662"/>
            <a:ext cx="5781516" cy="526407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 geleceğimi belirleyecek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6180399" y="5976088"/>
            <a:ext cx="5710798" cy="53299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520009" y="2207878"/>
              <a:ext cx="1213989" cy="120437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Düşüncelerini Değiştir.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7181" y="1142501"/>
            <a:ext cx="589798" cy="589798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897" y="1274846"/>
            <a:ext cx="457200" cy="457200"/>
          </a:xfrm>
          <a:prstGeom prst="rect">
            <a:avLst/>
          </a:prstGeom>
          <a:noFill/>
        </p:spPr>
      </p:pic>
      <p:sp>
        <p:nvSpPr>
          <p:cNvPr id="116" name="115 Altbilgi Yer Tutucusu"/>
          <p:cNvSpPr>
            <a:spLocks noGrp="1"/>
          </p:cNvSpPr>
          <p:nvPr>
            <p:ph type="ftr" sz="quarter" idx="11"/>
          </p:nvPr>
        </p:nvSpPr>
        <p:spPr>
          <a:xfrm>
            <a:off x="4038600" y="6464638"/>
            <a:ext cx="4114800" cy="365125"/>
          </a:xfrm>
        </p:spPr>
        <p:txBody>
          <a:bodyPr/>
          <a:lstStyle/>
          <a:p>
            <a:r>
              <a:rPr lang="id-ID" dirty="0" smtClean="0"/>
              <a:t>www.rehberlikservisim.com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56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864658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49277" y="2323638"/>
            <a:ext cx="36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iyi hazırlanın. Çalışmayı son güne bırakmayın.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9820" y="3702123"/>
            <a:ext cx="37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karnınız aç girmeyin.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Sınav öncesi baharatlı ve yağlı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yiyeceklerden uzak durun.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027" y="3142439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Uykunuzu iyi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71" y="4640592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latin typeface="Raleway" panose="020B0003030101060003" pitchFamily="34" charset="0"/>
              </a:rPr>
              <a:t>Sınavdan önce olumlu düşünün</a:t>
            </a:r>
          </a:p>
          <a:p>
            <a:pPr algn="r"/>
            <a:r>
              <a:rPr lang="tr-TR" b="1" dirty="0" smtClean="0">
                <a:latin typeface="Raleway" panose="020B0003030101060003" pitchFamily="34" charset="0"/>
              </a:rPr>
              <a:t> ve gevşeme egzersizleri yapın.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8009" y="3156143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1661" y="4717033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Sınavdan Önce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938800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Bildiğiniz sorulardan başlayın.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108" y="3850408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Yapamayacağın zor soruların 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olabileceğini unutmayın.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05" y="3082281"/>
            <a:ext cx="36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Yapmadığın sorular çok zaman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kaybetmeyin, atlayın.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778" y="4566450"/>
            <a:ext cx="368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Sınavda yorulduğunuzda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ve kaygınız artarsa kısa bir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mola verin ve derin nefes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0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8995" y="3156143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4430" y="4717033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Anında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/>
          <p:cNvSpPr>
            <a:spLocks/>
          </p:cNvSpPr>
          <p:nvPr/>
        </p:nvSpPr>
        <p:spPr bwMode="auto">
          <a:xfrm>
            <a:off x="6813657" y="3698837"/>
            <a:ext cx="3940889" cy="902928"/>
          </a:xfrm>
          <a:custGeom>
            <a:avLst/>
            <a:gdLst>
              <a:gd name="T0" fmla="*/ 2154 w 2562"/>
              <a:gd name="T1" fmla="*/ 0 h 587"/>
              <a:gd name="T2" fmla="*/ 408 w 2562"/>
              <a:gd name="T3" fmla="*/ 0 h 587"/>
              <a:gd name="T4" fmla="*/ 0 w 2562"/>
              <a:gd name="T5" fmla="*/ 587 h 587"/>
              <a:gd name="T6" fmla="*/ 2562 w 2562"/>
              <a:gd name="T7" fmla="*/ 587 h 587"/>
              <a:gd name="T8" fmla="*/ 2154 w 2562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2" h="587">
                <a:moveTo>
                  <a:pt x="2154" y="0"/>
                </a:moveTo>
                <a:lnTo>
                  <a:pt x="408" y="0"/>
                </a:lnTo>
                <a:lnTo>
                  <a:pt x="0" y="587"/>
                </a:lnTo>
                <a:lnTo>
                  <a:pt x="2562" y="587"/>
                </a:lnTo>
                <a:lnTo>
                  <a:pt x="21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5942827" y="5530895"/>
            <a:ext cx="5583695" cy="684502"/>
          </a:xfrm>
          <a:custGeom>
            <a:avLst/>
            <a:gdLst>
              <a:gd name="T0" fmla="*/ 306 w 3630"/>
              <a:gd name="T1" fmla="*/ 0 h 445"/>
              <a:gd name="T2" fmla="*/ 0 w 3630"/>
              <a:gd name="T3" fmla="*/ 445 h 445"/>
              <a:gd name="T4" fmla="*/ 3630 w 3630"/>
              <a:gd name="T5" fmla="*/ 445 h 445"/>
              <a:gd name="T6" fmla="*/ 3324 w 3630"/>
              <a:gd name="T7" fmla="*/ 0 h 445"/>
              <a:gd name="T8" fmla="*/ 306 w 3630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0" h="445">
                <a:moveTo>
                  <a:pt x="306" y="0"/>
                </a:moveTo>
                <a:lnTo>
                  <a:pt x="0" y="445"/>
                </a:lnTo>
                <a:lnTo>
                  <a:pt x="3630" y="445"/>
                </a:lnTo>
                <a:lnTo>
                  <a:pt x="3324" y="0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7793496" y="1319230"/>
            <a:ext cx="1981212" cy="1444377"/>
          </a:xfrm>
          <a:custGeom>
            <a:avLst/>
            <a:gdLst>
              <a:gd name="T0" fmla="*/ 1288 w 1288"/>
              <a:gd name="T1" fmla="*/ 939 h 939"/>
              <a:gd name="T2" fmla="*/ 644 w 1288"/>
              <a:gd name="T3" fmla="*/ 0 h 939"/>
              <a:gd name="T4" fmla="*/ 0 w 1288"/>
              <a:gd name="T5" fmla="*/ 939 h 939"/>
              <a:gd name="T6" fmla="*/ 1288 w 1288"/>
              <a:gd name="T7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939">
                <a:moveTo>
                  <a:pt x="1288" y="939"/>
                </a:moveTo>
                <a:lnTo>
                  <a:pt x="644" y="0"/>
                </a:lnTo>
                <a:lnTo>
                  <a:pt x="0" y="939"/>
                </a:lnTo>
                <a:lnTo>
                  <a:pt x="1288" y="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6752129" y="4627915"/>
            <a:ext cx="4063946" cy="872163"/>
            <a:chOff x="3995738" y="4686300"/>
            <a:chExt cx="4194176" cy="9001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47196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51326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420211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995738" y="4686300"/>
              <a:ext cx="568325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523875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030788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575627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54831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627380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606742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679132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658495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73104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10247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782796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62000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55040" y="2794371"/>
            <a:ext cx="2058123" cy="872163"/>
            <a:chOff x="5030788" y="2794000"/>
            <a:chExt cx="2124076" cy="9001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523875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030788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575627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548313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27380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6067426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>
              <a:off x="679132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6584951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60252" y="568185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Mücadele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9695" y="397136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Sabır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8356" y="2123658"/>
            <a:ext cx="87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Başarı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357" y="2183737"/>
            <a:ext cx="615341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“Başarıyı ölçmek için bir insanın ulaştığı </a:t>
            </a:r>
          </a:p>
          <a:p>
            <a:pPr algn="ctr"/>
            <a:r>
              <a:rPr lang="tr-TR" sz="2800" b="1" dirty="0" smtClean="0"/>
              <a:t>noktaya değil, başarmak için aştığı </a:t>
            </a:r>
          </a:p>
          <a:p>
            <a:pPr algn="ctr"/>
            <a:r>
              <a:rPr lang="tr-TR" sz="2800" b="1" dirty="0" smtClean="0"/>
              <a:t>engellere bakılması gerektiğini </a:t>
            </a:r>
          </a:p>
          <a:p>
            <a:pPr algn="ctr"/>
            <a:r>
              <a:rPr lang="tr-TR" sz="2800" b="1" dirty="0" smtClean="0"/>
              <a:t>öğrendim.”</a:t>
            </a:r>
            <a:endParaRPr lang="id-ID" sz="2800" b="1" dirty="0">
              <a:latin typeface="+mj-lt"/>
            </a:endParaRPr>
          </a:p>
        </p:txBody>
      </p:sp>
      <p:sp>
        <p:nvSpPr>
          <p:cNvPr id="54" name="53 Metin kutusu"/>
          <p:cNvSpPr txBox="1"/>
          <p:nvPr/>
        </p:nvSpPr>
        <p:spPr>
          <a:xfrm>
            <a:off x="2149751" y="4056268"/>
            <a:ext cx="3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 </a:t>
            </a:r>
            <a:r>
              <a:rPr lang="tr-TR" dirty="0" smtClean="0"/>
              <a:t>(</a:t>
            </a:r>
            <a:r>
              <a:rPr lang="tr-TR" b="1" dirty="0" err="1" smtClean="0"/>
              <a:t>Booker</a:t>
            </a:r>
            <a:r>
              <a:rPr lang="tr-TR" b="1" dirty="0" smtClean="0"/>
              <a:t> T. Washington)</a:t>
            </a:r>
            <a:endParaRPr lang="tr-TR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Başarı Nedir?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3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57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2" grpId="0"/>
      <p:bldP spid="33" grpId="0"/>
      <p:bldP spid="34" grpId="0"/>
      <p:bldP spid="36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1322172"/>
            <a:ext cx="3534032" cy="255784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 Sonucunuz Ne Olursa Olsun…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413953" y="1608759"/>
            <a:ext cx="1425085" cy="4582165"/>
          </a:xfrm>
          <a:custGeom>
            <a:avLst/>
            <a:gdLst>
              <a:gd name="T0" fmla="*/ 269 w 279"/>
              <a:gd name="T1" fmla="*/ 746 h 901"/>
              <a:gd name="T2" fmla="*/ 262 w 279"/>
              <a:gd name="T3" fmla="*/ 685 h 901"/>
              <a:gd name="T4" fmla="*/ 252 w 279"/>
              <a:gd name="T5" fmla="*/ 616 h 901"/>
              <a:gd name="T6" fmla="*/ 243 w 279"/>
              <a:gd name="T7" fmla="*/ 513 h 901"/>
              <a:gd name="T8" fmla="*/ 238 w 279"/>
              <a:gd name="T9" fmla="*/ 455 h 901"/>
              <a:gd name="T10" fmla="*/ 233 w 279"/>
              <a:gd name="T11" fmla="*/ 408 h 901"/>
              <a:gd name="T12" fmla="*/ 224 w 279"/>
              <a:gd name="T13" fmla="*/ 379 h 901"/>
              <a:gd name="T14" fmla="*/ 219 w 279"/>
              <a:gd name="T15" fmla="*/ 355 h 901"/>
              <a:gd name="T16" fmla="*/ 229 w 279"/>
              <a:gd name="T17" fmla="*/ 358 h 901"/>
              <a:gd name="T18" fmla="*/ 231 w 279"/>
              <a:gd name="T19" fmla="*/ 336 h 901"/>
              <a:gd name="T20" fmla="*/ 232 w 279"/>
              <a:gd name="T21" fmla="*/ 263 h 901"/>
              <a:gd name="T22" fmla="*/ 248 w 279"/>
              <a:gd name="T23" fmla="*/ 222 h 901"/>
              <a:gd name="T24" fmla="*/ 243 w 279"/>
              <a:gd name="T25" fmla="*/ 180 h 901"/>
              <a:gd name="T26" fmla="*/ 230 w 279"/>
              <a:gd name="T27" fmla="*/ 139 h 901"/>
              <a:gd name="T28" fmla="*/ 197 w 279"/>
              <a:gd name="T29" fmla="*/ 126 h 901"/>
              <a:gd name="T30" fmla="*/ 175 w 279"/>
              <a:gd name="T31" fmla="*/ 114 h 901"/>
              <a:gd name="T32" fmla="*/ 174 w 279"/>
              <a:gd name="T33" fmla="*/ 79 h 901"/>
              <a:gd name="T34" fmla="*/ 184 w 279"/>
              <a:gd name="T35" fmla="*/ 49 h 901"/>
              <a:gd name="T36" fmla="*/ 113 w 279"/>
              <a:gd name="T37" fmla="*/ 11 h 901"/>
              <a:gd name="T38" fmla="*/ 101 w 279"/>
              <a:gd name="T39" fmla="*/ 83 h 901"/>
              <a:gd name="T40" fmla="*/ 113 w 279"/>
              <a:gd name="T41" fmla="*/ 125 h 901"/>
              <a:gd name="T42" fmla="*/ 82 w 279"/>
              <a:gd name="T43" fmla="*/ 140 h 901"/>
              <a:gd name="T44" fmla="*/ 54 w 279"/>
              <a:gd name="T45" fmla="*/ 147 h 901"/>
              <a:gd name="T46" fmla="*/ 34 w 279"/>
              <a:gd name="T47" fmla="*/ 171 h 901"/>
              <a:gd name="T48" fmla="*/ 14 w 279"/>
              <a:gd name="T49" fmla="*/ 220 h 901"/>
              <a:gd name="T50" fmla="*/ 5 w 279"/>
              <a:gd name="T51" fmla="*/ 293 h 901"/>
              <a:gd name="T52" fmla="*/ 46 w 279"/>
              <a:gd name="T53" fmla="*/ 302 h 901"/>
              <a:gd name="T54" fmla="*/ 55 w 279"/>
              <a:gd name="T55" fmla="*/ 349 h 901"/>
              <a:gd name="T56" fmla="*/ 67 w 279"/>
              <a:gd name="T57" fmla="*/ 373 h 901"/>
              <a:gd name="T58" fmla="*/ 63 w 279"/>
              <a:gd name="T59" fmla="*/ 397 h 901"/>
              <a:gd name="T60" fmla="*/ 55 w 279"/>
              <a:gd name="T61" fmla="*/ 429 h 901"/>
              <a:gd name="T62" fmla="*/ 53 w 279"/>
              <a:gd name="T63" fmla="*/ 463 h 901"/>
              <a:gd name="T64" fmla="*/ 57 w 279"/>
              <a:gd name="T65" fmla="*/ 491 h 901"/>
              <a:gd name="T66" fmla="*/ 70 w 279"/>
              <a:gd name="T67" fmla="*/ 585 h 901"/>
              <a:gd name="T68" fmla="*/ 89 w 279"/>
              <a:gd name="T69" fmla="*/ 718 h 901"/>
              <a:gd name="T70" fmla="*/ 98 w 279"/>
              <a:gd name="T71" fmla="*/ 767 h 901"/>
              <a:gd name="T72" fmla="*/ 89 w 279"/>
              <a:gd name="T73" fmla="*/ 809 h 901"/>
              <a:gd name="T74" fmla="*/ 82 w 279"/>
              <a:gd name="T75" fmla="*/ 833 h 901"/>
              <a:gd name="T76" fmla="*/ 52 w 279"/>
              <a:gd name="T77" fmla="*/ 850 h 901"/>
              <a:gd name="T78" fmla="*/ 36 w 279"/>
              <a:gd name="T79" fmla="*/ 869 h 901"/>
              <a:gd name="T80" fmla="*/ 67 w 279"/>
              <a:gd name="T81" fmla="*/ 876 h 901"/>
              <a:gd name="T82" fmla="*/ 84 w 279"/>
              <a:gd name="T83" fmla="*/ 875 h 901"/>
              <a:gd name="T84" fmla="*/ 98 w 279"/>
              <a:gd name="T85" fmla="*/ 874 h 901"/>
              <a:gd name="T86" fmla="*/ 127 w 279"/>
              <a:gd name="T87" fmla="*/ 864 h 901"/>
              <a:gd name="T88" fmla="*/ 152 w 279"/>
              <a:gd name="T89" fmla="*/ 867 h 901"/>
              <a:gd name="T90" fmla="*/ 167 w 279"/>
              <a:gd name="T91" fmla="*/ 863 h 901"/>
              <a:gd name="T92" fmla="*/ 167 w 279"/>
              <a:gd name="T93" fmla="*/ 841 h 901"/>
              <a:gd name="T94" fmla="*/ 172 w 279"/>
              <a:gd name="T95" fmla="*/ 819 h 901"/>
              <a:gd name="T96" fmla="*/ 163 w 279"/>
              <a:gd name="T97" fmla="*/ 771 h 901"/>
              <a:gd name="T98" fmla="*/ 163 w 279"/>
              <a:gd name="T99" fmla="*/ 713 h 901"/>
              <a:gd name="T100" fmla="*/ 160 w 279"/>
              <a:gd name="T101" fmla="*/ 653 h 901"/>
              <a:gd name="T102" fmla="*/ 161 w 279"/>
              <a:gd name="T103" fmla="*/ 588 h 901"/>
              <a:gd name="T104" fmla="*/ 166 w 279"/>
              <a:gd name="T105" fmla="*/ 594 h 901"/>
              <a:gd name="T106" fmla="*/ 176 w 279"/>
              <a:gd name="T107" fmla="*/ 645 h 901"/>
              <a:gd name="T108" fmla="*/ 181 w 279"/>
              <a:gd name="T109" fmla="*/ 690 h 901"/>
              <a:gd name="T110" fmla="*/ 190 w 279"/>
              <a:gd name="T111" fmla="*/ 771 h 901"/>
              <a:gd name="T112" fmla="*/ 207 w 279"/>
              <a:gd name="T113" fmla="*/ 812 h 901"/>
              <a:gd name="T114" fmla="*/ 196 w 279"/>
              <a:gd name="T115" fmla="*/ 846 h 901"/>
              <a:gd name="T116" fmla="*/ 214 w 279"/>
              <a:gd name="T117" fmla="*/ 869 h 901"/>
              <a:gd name="T118" fmla="*/ 210 w 279"/>
              <a:gd name="T119" fmla="*/ 897 h 901"/>
              <a:gd name="T120" fmla="*/ 268 w 279"/>
              <a:gd name="T121" fmla="*/ 892 h 901"/>
              <a:gd name="T122" fmla="*/ 265 w 279"/>
              <a:gd name="T123" fmla="*/ 863 h 901"/>
              <a:gd name="T124" fmla="*/ 278 w 279"/>
              <a:gd name="T125" fmla="*/ 834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901">
                <a:moveTo>
                  <a:pt x="277" y="828"/>
                </a:moveTo>
                <a:cubicBezTo>
                  <a:pt x="276" y="827"/>
                  <a:pt x="276" y="826"/>
                  <a:pt x="276" y="825"/>
                </a:cubicBezTo>
                <a:cubicBezTo>
                  <a:pt x="276" y="824"/>
                  <a:pt x="276" y="819"/>
                  <a:pt x="275" y="817"/>
                </a:cubicBezTo>
                <a:cubicBezTo>
                  <a:pt x="275" y="815"/>
                  <a:pt x="274" y="800"/>
                  <a:pt x="274" y="798"/>
                </a:cubicBezTo>
                <a:cubicBezTo>
                  <a:pt x="273" y="796"/>
                  <a:pt x="273" y="791"/>
                  <a:pt x="273" y="786"/>
                </a:cubicBezTo>
                <a:cubicBezTo>
                  <a:pt x="273" y="781"/>
                  <a:pt x="271" y="769"/>
                  <a:pt x="271" y="765"/>
                </a:cubicBezTo>
                <a:cubicBezTo>
                  <a:pt x="271" y="761"/>
                  <a:pt x="269" y="748"/>
                  <a:pt x="269" y="746"/>
                </a:cubicBezTo>
                <a:cubicBezTo>
                  <a:pt x="269" y="744"/>
                  <a:pt x="268" y="740"/>
                  <a:pt x="268" y="738"/>
                </a:cubicBezTo>
                <a:cubicBezTo>
                  <a:pt x="267" y="736"/>
                  <a:pt x="266" y="729"/>
                  <a:pt x="266" y="728"/>
                </a:cubicBezTo>
                <a:cubicBezTo>
                  <a:pt x="266" y="727"/>
                  <a:pt x="266" y="724"/>
                  <a:pt x="265" y="723"/>
                </a:cubicBezTo>
                <a:cubicBezTo>
                  <a:pt x="265" y="721"/>
                  <a:pt x="265" y="718"/>
                  <a:pt x="265" y="717"/>
                </a:cubicBezTo>
                <a:cubicBezTo>
                  <a:pt x="265" y="715"/>
                  <a:pt x="265" y="713"/>
                  <a:pt x="264" y="712"/>
                </a:cubicBezTo>
                <a:cubicBezTo>
                  <a:pt x="264" y="710"/>
                  <a:pt x="263" y="700"/>
                  <a:pt x="263" y="697"/>
                </a:cubicBezTo>
                <a:cubicBezTo>
                  <a:pt x="263" y="694"/>
                  <a:pt x="262" y="690"/>
                  <a:pt x="262" y="685"/>
                </a:cubicBezTo>
                <a:cubicBezTo>
                  <a:pt x="261" y="680"/>
                  <a:pt x="260" y="674"/>
                  <a:pt x="260" y="672"/>
                </a:cubicBezTo>
                <a:cubicBezTo>
                  <a:pt x="260" y="670"/>
                  <a:pt x="259" y="665"/>
                  <a:pt x="260" y="662"/>
                </a:cubicBezTo>
                <a:cubicBezTo>
                  <a:pt x="260" y="659"/>
                  <a:pt x="260" y="653"/>
                  <a:pt x="260" y="649"/>
                </a:cubicBezTo>
                <a:cubicBezTo>
                  <a:pt x="259" y="645"/>
                  <a:pt x="258" y="640"/>
                  <a:pt x="257" y="638"/>
                </a:cubicBezTo>
                <a:cubicBezTo>
                  <a:pt x="256" y="636"/>
                  <a:pt x="253" y="630"/>
                  <a:pt x="253" y="629"/>
                </a:cubicBezTo>
                <a:cubicBezTo>
                  <a:pt x="252" y="628"/>
                  <a:pt x="252" y="628"/>
                  <a:pt x="252" y="627"/>
                </a:cubicBezTo>
                <a:cubicBezTo>
                  <a:pt x="252" y="625"/>
                  <a:pt x="252" y="621"/>
                  <a:pt x="252" y="616"/>
                </a:cubicBezTo>
                <a:cubicBezTo>
                  <a:pt x="252" y="612"/>
                  <a:pt x="252" y="603"/>
                  <a:pt x="252" y="599"/>
                </a:cubicBezTo>
                <a:cubicBezTo>
                  <a:pt x="252" y="594"/>
                  <a:pt x="252" y="585"/>
                  <a:pt x="253" y="582"/>
                </a:cubicBezTo>
                <a:cubicBezTo>
                  <a:pt x="253" y="580"/>
                  <a:pt x="252" y="575"/>
                  <a:pt x="252" y="572"/>
                </a:cubicBezTo>
                <a:cubicBezTo>
                  <a:pt x="251" y="569"/>
                  <a:pt x="250" y="559"/>
                  <a:pt x="249" y="554"/>
                </a:cubicBezTo>
                <a:cubicBezTo>
                  <a:pt x="248" y="548"/>
                  <a:pt x="246" y="535"/>
                  <a:pt x="246" y="533"/>
                </a:cubicBezTo>
                <a:cubicBezTo>
                  <a:pt x="245" y="530"/>
                  <a:pt x="244" y="520"/>
                  <a:pt x="243" y="519"/>
                </a:cubicBezTo>
                <a:cubicBezTo>
                  <a:pt x="243" y="517"/>
                  <a:pt x="243" y="514"/>
                  <a:pt x="243" y="513"/>
                </a:cubicBezTo>
                <a:cubicBezTo>
                  <a:pt x="243" y="512"/>
                  <a:pt x="242" y="511"/>
                  <a:pt x="243" y="509"/>
                </a:cubicBezTo>
                <a:cubicBezTo>
                  <a:pt x="243" y="506"/>
                  <a:pt x="243" y="502"/>
                  <a:pt x="243" y="500"/>
                </a:cubicBezTo>
                <a:cubicBezTo>
                  <a:pt x="243" y="499"/>
                  <a:pt x="242" y="491"/>
                  <a:pt x="242" y="487"/>
                </a:cubicBezTo>
                <a:cubicBezTo>
                  <a:pt x="242" y="483"/>
                  <a:pt x="241" y="482"/>
                  <a:pt x="241" y="481"/>
                </a:cubicBezTo>
                <a:cubicBezTo>
                  <a:pt x="240" y="480"/>
                  <a:pt x="240" y="475"/>
                  <a:pt x="240" y="471"/>
                </a:cubicBezTo>
                <a:cubicBezTo>
                  <a:pt x="239" y="467"/>
                  <a:pt x="239" y="461"/>
                  <a:pt x="239" y="461"/>
                </a:cubicBezTo>
                <a:cubicBezTo>
                  <a:pt x="239" y="460"/>
                  <a:pt x="238" y="456"/>
                  <a:pt x="238" y="455"/>
                </a:cubicBezTo>
                <a:cubicBezTo>
                  <a:pt x="238" y="454"/>
                  <a:pt x="239" y="453"/>
                  <a:pt x="240" y="449"/>
                </a:cubicBezTo>
                <a:cubicBezTo>
                  <a:pt x="241" y="445"/>
                  <a:pt x="240" y="442"/>
                  <a:pt x="240" y="438"/>
                </a:cubicBezTo>
                <a:cubicBezTo>
                  <a:pt x="240" y="435"/>
                  <a:pt x="239" y="431"/>
                  <a:pt x="239" y="429"/>
                </a:cubicBezTo>
                <a:cubicBezTo>
                  <a:pt x="238" y="426"/>
                  <a:pt x="236" y="418"/>
                  <a:pt x="235" y="416"/>
                </a:cubicBezTo>
                <a:cubicBezTo>
                  <a:pt x="235" y="414"/>
                  <a:pt x="234" y="411"/>
                  <a:pt x="234" y="411"/>
                </a:cubicBezTo>
                <a:cubicBezTo>
                  <a:pt x="233" y="411"/>
                  <a:pt x="233" y="410"/>
                  <a:pt x="233" y="410"/>
                </a:cubicBezTo>
                <a:cubicBezTo>
                  <a:pt x="233" y="409"/>
                  <a:pt x="233" y="409"/>
                  <a:pt x="233" y="408"/>
                </a:cubicBezTo>
                <a:cubicBezTo>
                  <a:pt x="232" y="408"/>
                  <a:pt x="232" y="406"/>
                  <a:pt x="232" y="405"/>
                </a:cubicBezTo>
                <a:cubicBezTo>
                  <a:pt x="232" y="404"/>
                  <a:pt x="231" y="403"/>
                  <a:pt x="231" y="402"/>
                </a:cubicBezTo>
                <a:cubicBezTo>
                  <a:pt x="230" y="402"/>
                  <a:pt x="230" y="401"/>
                  <a:pt x="230" y="399"/>
                </a:cubicBezTo>
                <a:cubicBezTo>
                  <a:pt x="229" y="398"/>
                  <a:pt x="227" y="391"/>
                  <a:pt x="226" y="390"/>
                </a:cubicBezTo>
                <a:cubicBezTo>
                  <a:pt x="226" y="388"/>
                  <a:pt x="226" y="387"/>
                  <a:pt x="225" y="386"/>
                </a:cubicBezTo>
                <a:cubicBezTo>
                  <a:pt x="225" y="385"/>
                  <a:pt x="225" y="384"/>
                  <a:pt x="225" y="383"/>
                </a:cubicBezTo>
                <a:cubicBezTo>
                  <a:pt x="225" y="382"/>
                  <a:pt x="224" y="381"/>
                  <a:pt x="224" y="379"/>
                </a:cubicBezTo>
                <a:cubicBezTo>
                  <a:pt x="224" y="378"/>
                  <a:pt x="223" y="377"/>
                  <a:pt x="223" y="376"/>
                </a:cubicBezTo>
                <a:cubicBezTo>
                  <a:pt x="223" y="375"/>
                  <a:pt x="221" y="373"/>
                  <a:pt x="221" y="372"/>
                </a:cubicBezTo>
                <a:cubicBezTo>
                  <a:pt x="221" y="372"/>
                  <a:pt x="221" y="372"/>
                  <a:pt x="221" y="370"/>
                </a:cubicBezTo>
                <a:cubicBezTo>
                  <a:pt x="221" y="369"/>
                  <a:pt x="221" y="369"/>
                  <a:pt x="220" y="369"/>
                </a:cubicBezTo>
                <a:cubicBezTo>
                  <a:pt x="220" y="369"/>
                  <a:pt x="219" y="358"/>
                  <a:pt x="219" y="357"/>
                </a:cubicBezTo>
                <a:cubicBezTo>
                  <a:pt x="218" y="356"/>
                  <a:pt x="218" y="356"/>
                  <a:pt x="218" y="356"/>
                </a:cubicBezTo>
                <a:cubicBezTo>
                  <a:pt x="219" y="356"/>
                  <a:pt x="219" y="356"/>
                  <a:pt x="219" y="355"/>
                </a:cubicBezTo>
                <a:cubicBezTo>
                  <a:pt x="220" y="355"/>
                  <a:pt x="220" y="356"/>
                  <a:pt x="220" y="356"/>
                </a:cubicBezTo>
                <a:cubicBezTo>
                  <a:pt x="220" y="357"/>
                  <a:pt x="221" y="364"/>
                  <a:pt x="221" y="364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221" y="365"/>
                  <a:pt x="221" y="364"/>
                  <a:pt x="223" y="364"/>
                </a:cubicBezTo>
                <a:cubicBezTo>
                  <a:pt x="224" y="363"/>
                  <a:pt x="226" y="362"/>
                  <a:pt x="227" y="362"/>
                </a:cubicBezTo>
                <a:cubicBezTo>
                  <a:pt x="228" y="361"/>
                  <a:pt x="228" y="361"/>
                  <a:pt x="228" y="360"/>
                </a:cubicBezTo>
                <a:cubicBezTo>
                  <a:pt x="228" y="359"/>
                  <a:pt x="228" y="359"/>
                  <a:pt x="229" y="358"/>
                </a:cubicBezTo>
                <a:cubicBezTo>
                  <a:pt x="229" y="357"/>
                  <a:pt x="231" y="356"/>
                  <a:pt x="232" y="355"/>
                </a:cubicBezTo>
                <a:cubicBezTo>
                  <a:pt x="233" y="354"/>
                  <a:pt x="235" y="352"/>
                  <a:pt x="236" y="351"/>
                </a:cubicBezTo>
                <a:cubicBezTo>
                  <a:pt x="238" y="349"/>
                  <a:pt x="239" y="347"/>
                  <a:pt x="239" y="347"/>
                </a:cubicBezTo>
                <a:cubicBezTo>
                  <a:pt x="239" y="346"/>
                  <a:pt x="239" y="346"/>
                  <a:pt x="239" y="346"/>
                </a:cubicBezTo>
                <a:cubicBezTo>
                  <a:pt x="238" y="345"/>
                  <a:pt x="238" y="345"/>
                  <a:pt x="237" y="344"/>
                </a:cubicBezTo>
                <a:cubicBezTo>
                  <a:pt x="235" y="343"/>
                  <a:pt x="233" y="342"/>
                  <a:pt x="233" y="341"/>
                </a:cubicBezTo>
                <a:cubicBezTo>
                  <a:pt x="232" y="341"/>
                  <a:pt x="231" y="338"/>
                  <a:pt x="231" y="336"/>
                </a:cubicBezTo>
                <a:cubicBezTo>
                  <a:pt x="230" y="335"/>
                  <a:pt x="226" y="325"/>
                  <a:pt x="226" y="324"/>
                </a:cubicBezTo>
                <a:cubicBezTo>
                  <a:pt x="225" y="322"/>
                  <a:pt x="225" y="321"/>
                  <a:pt x="225" y="320"/>
                </a:cubicBezTo>
                <a:cubicBezTo>
                  <a:pt x="225" y="318"/>
                  <a:pt x="225" y="311"/>
                  <a:pt x="225" y="309"/>
                </a:cubicBezTo>
                <a:cubicBezTo>
                  <a:pt x="225" y="307"/>
                  <a:pt x="225" y="294"/>
                  <a:pt x="224" y="292"/>
                </a:cubicBezTo>
                <a:cubicBezTo>
                  <a:pt x="224" y="290"/>
                  <a:pt x="225" y="289"/>
                  <a:pt x="225" y="288"/>
                </a:cubicBezTo>
                <a:cubicBezTo>
                  <a:pt x="225" y="287"/>
                  <a:pt x="228" y="278"/>
                  <a:pt x="228" y="275"/>
                </a:cubicBezTo>
                <a:cubicBezTo>
                  <a:pt x="229" y="272"/>
                  <a:pt x="232" y="265"/>
                  <a:pt x="232" y="263"/>
                </a:cubicBezTo>
                <a:cubicBezTo>
                  <a:pt x="233" y="261"/>
                  <a:pt x="234" y="258"/>
                  <a:pt x="234" y="257"/>
                </a:cubicBezTo>
                <a:cubicBezTo>
                  <a:pt x="235" y="256"/>
                  <a:pt x="236" y="253"/>
                  <a:pt x="237" y="251"/>
                </a:cubicBezTo>
                <a:cubicBezTo>
                  <a:pt x="238" y="249"/>
                  <a:pt x="240" y="243"/>
                  <a:pt x="241" y="241"/>
                </a:cubicBezTo>
                <a:cubicBezTo>
                  <a:pt x="242" y="239"/>
                  <a:pt x="242" y="238"/>
                  <a:pt x="243" y="236"/>
                </a:cubicBezTo>
                <a:cubicBezTo>
                  <a:pt x="243" y="235"/>
                  <a:pt x="244" y="231"/>
                  <a:pt x="244" y="230"/>
                </a:cubicBezTo>
                <a:cubicBezTo>
                  <a:pt x="244" y="228"/>
                  <a:pt x="244" y="227"/>
                  <a:pt x="245" y="226"/>
                </a:cubicBezTo>
                <a:cubicBezTo>
                  <a:pt x="245" y="225"/>
                  <a:pt x="247" y="222"/>
                  <a:pt x="248" y="222"/>
                </a:cubicBezTo>
                <a:cubicBezTo>
                  <a:pt x="248" y="221"/>
                  <a:pt x="248" y="220"/>
                  <a:pt x="248" y="219"/>
                </a:cubicBezTo>
                <a:cubicBezTo>
                  <a:pt x="248" y="218"/>
                  <a:pt x="248" y="215"/>
                  <a:pt x="248" y="214"/>
                </a:cubicBezTo>
                <a:cubicBezTo>
                  <a:pt x="248" y="212"/>
                  <a:pt x="248" y="211"/>
                  <a:pt x="249" y="210"/>
                </a:cubicBezTo>
                <a:cubicBezTo>
                  <a:pt x="249" y="209"/>
                  <a:pt x="249" y="208"/>
                  <a:pt x="249" y="206"/>
                </a:cubicBezTo>
                <a:cubicBezTo>
                  <a:pt x="248" y="205"/>
                  <a:pt x="247" y="200"/>
                  <a:pt x="246" y="197"/>
                </a:cubicBezTo>
                <a:cubicBezTo>
                  <a:pt x="246" y="193"/>
                  <a:pt x="243" y="184"/>
                  <a:pt x="243" y="183"/>
                </a:cubicBezTo>
                <a:cubicBezTo>
                  <a:pt x="243" y="182"/>
                  <a:pt x="243" y="181"/>
                  <a:pt x="243" y="180"/>
                </a:cubicBezTo>
                <a:cubicBezTo>
                  <a:pt x="243" y="178"/>
                  <a:pt x="243" y="176"/>
                  <a:pt x="243" y="173"/>
                </a:cubicBezTo>
                <a:cubicBezTo>
                  <a:pt x="243" y="169"/>
                  <a:pt x="243" y="164"/>
                  <a:pt x="242" y="161"/>
                </a:cubicBezTo>
                <a:cubicBezTo>
                  <a:pt x="242" y="157"/>
                  <a:pt x="241" y="156"/>
                  <a:pt x="240" y="155"/>
                </a:cubicBezTo>
                <a:cubicBezTo>
                  <a:pt x="240" y="154"/>
                  <a:pt x="239" y="152"/>
                  <a:pt x="238" y="151"/>
                </a:cubicBezTo>
                <a:cubicBezTo>
                  <a:pt x="237" y="150"/>
                  <a:pt x="237" y="150"/>
                  <a:pt x="236" y="148"/>
                </a:cubicBezTo>
                <a:cubicBezTo>
                  <a:pt x="235" y="147"/>
                  <a:pt x="234" y="145"/>
                  <a:pt x="233" y="144"/>
                </a:cubicBezTo>
                <a:cubicBezTo>
                  <a:pt x="232" y="143"/>
                  <a:pt x="231" y="141"/>
                  <a:pt x="230" y="139"/>
                </a:cubicBezTo>
                <a:cubicBezTo>
                  <a:pt x="228" y="136"/>
                  <a:pt x="224" y="134"/>
                  <a:pt x="223" y="133"/>
                </a:cubicBezTo>
                <a:cubicBezTo>
                  <a:pt x="222" y="133"/>
                  <a:pt x="221" y="133"/>
                  <a:pt x="219" y="132"/>
                </a:cubicBezTo>
                <a:cubicBezTo>
                  <a:pt x="218" y="132"/>
                  <a:pt x="215" y="132"/>
                  <a:pt x="214" y="131"/>
                </a:cubicBezTo>
                <a:cubicBezTo>
                  <a:pt x="213" y="131"/>
                  <a:pt x="212" y="131"/>
                  <a:pt x="211" y="131"/>
                </a:cubicBezTo>
                <a:cubicBezTo>
                  <a:pt x="210" y="130"/>
                  <a:pt x="209" y="130"/>
                  <a:pt x="207" y="129"/>
                </a:cubicBezTo>
                <a:cubicBezTo>
                  <a:pt x="206" y="128"/>
                  <a:pt x="203" y="127"/>
                  <a:pt x="202" y="127"/>
                </a:cubicBezTo>
                <a:cubicBezTo>
                  <a:pt x="201" y="127"/>
                  <a:pt x="199" y="126"/>
                  <a:pt x="197" y="126"/>
                </a:cubicBezTo>
                <a:cubicBezTo>
                  <a:pt x="195" y="126"/>
                  <a:pt x="193" y="125"/>
                  <a:pt x="191" y="125"/>
                </a:cubicBezTo>
                <a:cubicBezTo>
                  <a:pt x="190" y="125"/>
                  <a:pt x="186" y="124"/>
                  <a:pt x="186" y="124"/>
                </a:cubicBezTo>
                <a:cubicBezTo>
                  <a:pt x="185" y="123"/>
                  <a:pt x="184" y="122"/>
                  <a:pt x="183" y="121"/>
                </a:cubicBezTo>
                <a:cubicBezTo>
                  <a:pt x="182" y="120"/>
                  <a:pt x="179" y="121"/>
                  <a:pt x="179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0"/>
                  <a:pt x="177" y="119"/>
                  <a:pt x="177" y="117"/>
                </a:cubicBezTo>
                <a:cubicBezTo>
                  <a:pt x="176" y="115"/>
                  <a:pt x="176" y="115"/>
                  <a:pt x="175" y="114"/>
                </a:cubicBezTo>
                <a:cubicBezTo>
                  <a:pt x="175" y="112"/>
                  <a:pt x="174" y="111"/>
                  <a:pt x="174" y="110"/>
                </a:cubicBezTo>
                <a:cubicBezTo>
                  <a:pt x="174" y="108"/>
                  <a:pt x="173" y="105"/>
                  <a:pt x="173" y="105"/>
                </a:cubicBezTo>
                <a:cubicBezTo>
                  <a:pt x="173" y="104"/>
                  <a:pt x="172" y="104"/>
                  <a:pt x="171" y="104"/>
                </a:cubicBezTo>
                <a:cubicBezTo>
                  <a:pt x="170" y="104"/>
                  <a:pt x="170" y="103"/>
                  <a:pt x="170" y="102"/>
                </a:cubicBezTo>
                <a:cubicBezTo>
                  <a:pt x="170" y="101"/>
                  <a:pt x="171" y="95"/>
                  <a:pt x="172" y="91"/>
                </a:cubicBezTo>
                <a:cubicBezTo>
                  <a:pt x="172" y="88"/>
                  <a:pt x="173" y="81"/>
                  <a:pt x="173" y="80"/>
                </a:cubicBezTo>
                <a:cubicBezTo>
                  <a:pt x="173" y="79"/>
                  <a:pt x="173" y="79"/>
                  <a:pt x="174" y="79"/>
                </a:cubicBezTo>
                <a:cubicBezTo>
                  <a:pt x="178" y="79"/>
                  <a:pt x="178" y="77"/>
                  <a:pt x="179" y="77"/>
                </a:cubicBezTo>
                <a:cubicBezTo>
                  <a:pt x="180" y="77"/>
                  <a:pt x="181" y="75"/>
                  <a:pt x="181" y="75"/>
                </a:cubicBezTo>
                <a:cubicBezTo>
                  <a:pt x="181" y="74"/>
                  <a:pt x="181" y="74"/>
                  <a:pt x="182" y="73"/>
                </a:cubicBezTo>
                <a:cubicBezTo>
                  <a:pt x="183" y="72"/>
                  <a:pt x="183" y="72"/>
                  <a:pt x="184" y="70"/>
                </a:cubicBezTo>
                <a:cubicBezTo>
                  <a:pt x="185" y="67"/>
                  <a:pt x="185" y="65"/>
                  <a:pt x="185" y="63"/>
                </a:cubicBezTo>
                <a:cubicBezTo>
                  <a:pt x="186" y="62"/>
                  <a:pt x="186" y="61"/>
                  <a:pt x="186" y="58"/>
                </a:cubicBezTo>
                <a:cubicBezTo>
                  <a:pt x="186" y="54"/>
                  <a:pt x="184" y="51"/>
                  <a:pt x="184" y="49"/>
                </a:cubicBezTo>
                <a:cubicBezTo>
                  <a:pt x="183" y="48"/>
                  <a:pt x="182" y="47"/>
                  <a:pt x="181" y="47"/>
                </a:cubicBezTo>
                <a:cubicBezTo>
                  <a:pt x="181" y="47"/>
                  <a:pt x="181" y="46"/>
                  <a:pt x="181" y="45"/>
                </a:cubicBezTo>
                <a:cubicBezTo>
                  <a:pt x="181" y="44"/>
                  <a:pt x="181" y="33"/>
                  <a:pt x="180" y="31"/>
                </a:cubicBezTo>
                <a:cubicBezTo>
                  <a:pt x="177" y="16"/>
                  <a:pt x="164" y="7"/>
                  <a:pt x="154" y="3"/>
                </a:cubicBezTo>
                <a:cubicBezTo>
                  <a:pt x="145" y="0"/>
                  <a:pt x="138" y="0"/>
                  <a:pt x="130" y="2"/>
                </a:cubicBezTo>
                <a:cubicBezTo>
                  <a:pt x="124" y="3"/>
                  <a:pt x="117" y="8"/>
                  <a:pt x="116" y="9"/>
                </a:cubicBezTo>
                <a:cubicBezTo>
                  <a:pt x="116" y="9"/>
                  <a:pt x="115" y="9"/>
                  <a:pt x="113" y="11"/>
                </a:cubicBezTo>
                <a:cubicBezTo>
                  <a:pt x="110" y="13"/>
                  <a:pt x="108" y="16"/>
                  <a:pt x="105" y="20"/>
                </a:cubicBezTo>
                <a:cubicBezTo>
                  <a:pt x="103" y="23"/>
                  <a:pt x="101" y="29"/>
                  <a:pt x="101" y="32"/>
                </a:cubicBezTo>
                <a:cubicBezTo>
                  <a:pt x="100" y="35"/>
                  <a:pt x="99" y="41"/>
                  <a:pt x="99" y="44"/>
                </a:cubicBezTo>
                <a:cubicBezTo>
                  <a:pt x="99" y="46"/>
                  <a:pt x="100" y="48"/>
                  <a:pt x="100" y="50"/>
                </a:cubicBezTo>
                <a:cubicBezTo>
                  <a:pt x="99" y="52"/>
                  <a:pt x="99" y="57"/>
                  <a:pt x="99" y="60"/>
                </a:cubicBezTo>
                <a:cubicBezTo>
                  <a:pt x="99" y="62"/>
                  <a:pt x="100" y="65"/>
                  <a:pt x="100" y="68"/>
                </a:cubicBezTo>
                <a:cubicBezTo>
                  <a:pt x="100" y="71"/>
                  <a:pt x="100" y="77"/>
                  <a:pt x="101" y="83"/>
                </a:cubicBezTo>
                <a:cubicBezTo>
                  <a:pt x="101" y="88"/>
                  <a:pt x="102" y="92"/>
                  <a:pt x="103" y="96"/>
                </a:cubicBezTo>
                <a:cubicBezTo>
                  <a:pt x="105" y="101"/>
                  <a:pt x="109" y="105"/>
                  <a:pt x="110" y="107"/>
                </a:cubicBezTo>
                <a:cubicBezTo>
                  <a:pt x="112" y="108"/>
                  <a:pt x="113" y="109"/>
                  <a:pt x="114" y="110"/>
                </a:cubicBezTo>
                <a:cubicBezTo>
                  <a:pt x="115" y="111"/>
                  <a:pt x="114" y="111"/>
                  <a:pt x="114" y="112"/>
                </a:cubicBezTo>
                <a:cubicBezTo>
                  <a:pt x="115" y="113"/>
                  <a:pt x="115" y="113"/>
                  <a:pt x="114" y="115"/>
                </a:cubicBezTo>
                <a:cubicBezTo>
                  <a:pt x="113" y="117"/>
                  <a:pt x="113" y="120"/>
                  <a:pt x="113" y="121"/>
                </a:cubicBezTo>
                <a:cubicBezTo>
                  <a:pt x="113" y="123"/>
                  <a:pt x="113" y="124"/>
                  <a:pt x="113" y="125"/>
                </a:cubicBezTo>
                <a:cubicBezTo>
                  <a:pt x="113" y="125"/>
                  <a:pt x="113" y="126"/>
                  <a:pt x="112" y="127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8"/>
                  <a:pt x="110" y="129"/>
                  <a:pt x="108" y="130"/>
                </a:cubicBezTo>
                <a:cubicBezTo>
                  <a:pt x="106" y="131"/>
                  <a:pt x="102" y="133"/>
                  <a:pt x="101" y="135"/>
                </a:cubicBezTo>
                <a:cubicBezTo>
                  <a:pt x="99" y="136"/>
                  <a:pt x="97" y="138"/>
                  <a:pt x="96" y="139"/>
                </a:cubicBezTo>
                <a:cubicBezTo>
                  <a:pt x="95" y="140"/>
                  <a:pt x="91" y="141"/>
                  <a:pt x="89" y="141"/>
                </a:cubicBezTo>
                <a:cubicBezTo>
                  <a:pt x="87" y="141"/>
                  <a:pt x="84" y="140"/>
                  <a:pt x="82" y="140"/>
                </a:cubicBezTo>
                <a:cubicBezTo>
                  <a:pt x="79" y="140"/>
                  <a:pt x="75" y="140"/>
                  <a:pt x="74" y="141"/>
                </a:cubicBezTo>
                <a:cubicBezTo>
                  <a:pt x="73" y="141"/>
                  <a:pt x="71" y="142"/>
                  <a:pt x="70" y="143"/>
                </a:cubicBezTo>
                <a:cubicBezTo>
                  <a:pt x="68" y="143"/>
                  <a:pt x="68" y="144"/>
                  <a:pt x="66" y="144"/>
                </a:cubicBezTo>
                <a:cubicBezTo>
                  <a:pt x="65" y="144"/>
                  <a:pt x="64" y="144"/>
                  <a:pt x="63" y="144"/>
                </a:cubicBezTo>
                <a:cubicBezTo>
                  <a:pt x="62" y="144"/>
                  <a:pt x="62" y="144"/>
                  <a:pt x="60" y="143"/>
                </a:cubicBezTo>
                <a:cubicBezTo>
                  <a:pt x="59" y="143"/>
                  <a:pt x="57" y="145"/>
                  <a:pt x="56" y="145"/>
                </a:cubicBezTo>
                <a:cubicBezTo>
                  <a:pt x="55" y="146"/>
                  <a:pt x="55" y="146"/>
                  <a:pt x="54" y="147"/>
                </a:cubicBezTo>
                <a:cubicBezTo>
                  <a:pt x="54" y="147"/>
                  <a:pt x="51" y="148"/>
                  <a:pt x="50" y="149"/>
                </a:cubicBezTo>
                <a:cubicBezTo>
                  <a:pt x="49" y="150"/>
                  <a:pt x="49" y="150"/>
                  <a:pt x="47" y="150"/>
                </a:cubicBezTo>
                <a:cubicBezTo>
                  <a:pt x="46" y="150"/>
                  <a:pt x="44" y="152"/>
                  <a:pt x="44" y="152"/>
                </a:cubicBezTo>
                <a:cubicBezTo>
                  <a:pt x="44" y="153"/>
                  <a:pt x="44" y="153"/>
                  <a:pt x="43" y="155"/>
                </a:cubicBezTo>
                <a:cubicBezTo>
                  <a:pt x="41" y="156"/>
                  <a:pt x="40" y="159"/>
                  <a:pt x="40" y="160"/>
                </a:cubicBezTo>
                <a:cubicBezTo>
                  <a:pt x="39" y="160"/>
                  <a:pt x="38" y="161"/>
                  <a:pt x="37" y="162"/>
                </a:cubicBezTo>
                <a:cubicBezTo>
                  <a:pt x="35" y="164"/>
                  <a:pt x="34" y="168"/>
                  <a:pt x="34" y="171"/>
                </a:cubicBezTo>
                <a:cubicBezTo>
                  <a:pt x="33" y="174"/>
                  <a:pt x="32" y="178"/>
                  <a:pt x="32" y="179"/>
                </a:cubicBezTo>
                <a:cubicBezTo>
                  <a:pt x="31" y="180"/>
                  <a:pt x="31" y="181"/>
                  <a:pt x="28" y="182"/>
                </a:cubicBezTo>
                <a:cubicBezTo>
                  <a:pt x="26" y="184"/>
                  <a:pt x="25" y="185"/>
                  <a:pt x="24" y="188"/>
                </a:cubicBezTo>
                <a:cubicBezTo>
                  <a:pt x="23" y="190"/>
                  <a:pt x="22" y="195"/>
                  <a:pt x="22" y="198"/>
                </a:cubicBezTo>
                <a:cubicBezTo>
                  <a:pt x="22" y="201"/>
                  <a:pt x="20" y="204"/>
                  <a:pt x="19" y="205"/>
                </a:cubicBezTo>
                <a:cubicBezTo>
                  <a:pt x="19" y="206"/>
                  <a:pt x="18" y="208"/>
                  <a:pt x="18" y="209"/>
                </a:cubicBezTo>
                <a:cubicBezTo>
                  <a:pt x="17" y="211"/>
                  <a:pt x="14" y="218"/>
                  <a:pt x="14" y="220"/>
                </a:cubicBezTo>
                <a:cubicBezTo>
                  <a:pt x="13" y="221"/>
                  <a:pt x="11" y="226"/>
                  <a:pt x="10" y="229"/>
                </a:cubicBezTo>
                <a:cubicBezTo>
                  <a:pt x="9" y="231"/>
                  <a:pt x="8" y="233"/>
                  <a:pt x="8" y="234"/>
                </a:cubicBezTo>
                <a:cubicBezTo>
                  <a:pt x="7" y="236"/>
                  <a:pt x="6" y="237"/>
                  <a:pt x="6" y="239"/>
                </a:cubicBezTo>
                <a:cubicBezTo>
                  <a:pt x="5" y="242"/>
                  <a:pt x="3" y="249"/>
                  <a:pt x="2" y="254"/>
                </a:cubicBezTo>
                <a:cubicBezTo>
                  <a:pt x="0" y="259"/>
                  <a:pt x="0" y="270"/>
                  <a:pt x="0" y="274"/>
                </a:cubicBezTo>
                <a:cubicBezTo>
                  <a:pt x="0" y="278"/>
                  <a:pt x="1" y="284"/>
                  <a:pt x="1" y="287"/>
                </a:cubicBezTo>
                <a:cubicBezTo>
                  <a:pt x="2" y="290"/>
                  <a:pt x="4" y="292"/>
                  <a:pt x="5" y="293"/>
                </a:cubicBezTo>
                <a:cubicBezTo>
                  <a:pt x="7" y="294"/>
                  <a:pt x="8" y="294"/>
                  <a:pt x="10" y="295"/>
                </a:cubicBezTo>
                <a:cubicBezTo>
                  <a:pt x="12" y="296"/>
                  <a:pt x="17" y="296"/>
                  <a:pt x="19" y="297"/>
                </a:cubicBezTo>
                <a:cubicBezTo>
                  <a:pt x="20" y="297"/>
                  <a:pt x="20" y="297"/>
                  <a:pt x="21" y="297"/>
                </a:cubicBezTo>
                <a:cubicBezTo>
                  <a:pt x="22" y="297"/>
                  <a:pt x="24" y="297"/>
                  <a:pt x="25" y="297"/>
                </a:cubicBezTo>
                <a:cubicBezTo>
                  <a:pt x="27" y="297"/>
                  <a:pt x="30" y="298"/>
                  <a:pt x="31" y="298"/>
                </a:cubicBezTo>
                <a:cubicBezTo>
                  <a:pt x="32" y="299"/>
                  <a:pt x="36" y="300"/>
                  <a:pt x="38" y="300"/>
                </a:cubicBezTo>
                <a:cubicBezTo>
                  <a:pt x="40" y="301"/>
                  <a:pt x="45" y="302"/>
                  <a:pt x="46" y="302"/>
                </a:cubicBezTo>
                <a:cubicBezTo>
                  <a:pt x="47" y="303"/>
                  <a:pt x="48" y="303"/>
                  <a:pt x="49" y="303"/>
                </a:cubicBezTo>
                <a:cubicBezTo>
                  <a:pt x="50" y="303"/>
                  <a:pt x="53" y="303"/>
                  <a:pt x="54" y="303"/>
                </a:cubicBezTo>
                <a:cubicBezTo>
                  <a:pt x="55" y="303"/>
                  <a:pt x="57" y="302"/>
                  <a:pt x="58" y="302"/>
                </a:cubicBezTo>
                <a:cubicBezTo>
                  <a:pt x="59" y="302"/>
                  <a:pt x="58" y="302"/>
                  <a:pt x="58" y="303"/>
                </a:cubicBezTo>
                <a:cubicBezTo>
                  <a:pt x="58" y="304"/>
                  <a:pt x="58" y="305"/>
                  <a:pt x="58" y="309"/>
                </a:cubicBezTo>
                <a:cubicBezTo>
                  <a:pt x="58" y="313"/>
                  <a:pt x="57" y="321"/>
                  <a:pt x="57" y="326"/>
                </a:cubicBezTo>
                <a:cubicBezTo>
                  <a:pt x="56" y="331"/>
                  <a:pt x="56" y="344"/>
                  <a:pt x="55" y="349"/>
                </a:cubicBezTo>
                <a:cubicBezTo>
                  <a:pt x="55" y="354"/>
                  <a:pt x="56" y="358"/>
                  <a:pt x="56" y="360"/>
                </a:cubicBezTo>
                <a:cubicBezTo>
                  <a:pt x="56" y="361"/>
                  <a:pt x="57" y="362"/>
                  <a:pt x="58" y="364"/>
                </a:cubicBezTo>
                <a:cubicBezTo>
                  <a:pt x="59" y="365"/>
                  <a:pt x="61" y="366"/>
                  <a:pt x="62" y="367"/>
                </a:cubicBezTo>
                <a:cubicBezTo>
                  <a:pt x="63" y="368"/>
                  <a:pt x="65" y="369"/>
                  <a:pt x="66" y="369"/>
                </a:cubicBezTo>
                <a:cubicBezTo>
                  <a:pt x="66" y="369"/>
                  <a:pt x="66" y="369"/>
                  <a:pt x="66" y="370"/>
                </a:cubicBezTo>
                <a:cubicBezTo>
                  <a:pt x="66" y="370"/>
                  <a:pt x="66" y="371"/>
                  <a:pt x="67" y="372"/>
                </a:cubicBezTo>
                <a:cubicBezTo>
                  <a:pt x="67" y="373"/>
                  <a:pt x="67" y="373"/>
                  <a:pt x="67" y="373"/>
                </a:cubicBezTo>
                <a:cubicBezTo>
                  <a:pt x="66" y="373"/>
                  <a:pt x="66" y="373"/>
                  <a:pt x="67" y="374"/>
                </a:cubicBezTo>
                <a:cubicBezTo>
                  <a:pt x="67" y="375"/>
                  <a:pt x="67" y="375"/>
                  <a:pt x="66" y="376"/>
                </a:cubicBezTo>
                <a:cubicBezTo>
                  <a:pt x="66" y="376"/>
                  <a:pt x="66" y="377"/>
                  <a:pt x="66" y="378"/>
                </a:cubicBezTo>
                <a:cubicBezTo>
                  <a:pt x="66" y="380"/>
                  <a:pt x="67" y="384"/>
                  <a:pt x="66" y="384"/>
                </a:cubicBezTo>
                <a:cubicBezTo>
                  <a:pt x="65" y="384"/>
                  <a:pt x="63" y="385"/>
                  <a:pt x="63" y="385"/>
                </a:cubicBezTo>
                <a:cubicBezTo>
                  <a:pt x="62" y="386"/>
                  <a:pt x="63" y="390"/>
                  <a:pt x="63" y="392"/>
                </a:cubicBezTo>
                <a:cubicBezTo>
                  <a:pt x="63" y="394"/>
                  <a:pt x="63" y="396"/>
                  <a:pt x="63" y="397"/>
                </a:cubicBezTo>
                <a:cubicBezTo>
                  <a:pt x="64" y="398"/>
                  <a:pt x="64" y="398"/>
                  <a:pt x="63" y="399"/>
                </a:cubicBezTo>
                <a:cubicBezTo>
                  <a:pt x="61" y="402"/>
                  <a:pt x="61" y="404"/>
                  <a:pt x="61" y="406"/>
                </a:cubicBezTo>
                <a:cubicBezTo>
                  <a:pt x="61" y="408"/>
                  <a:pt x="61" y="409"/>
                  <a:pt x="61" y="410"/>
                </a:cubicBezTo>
                <a:cubicBezTo>
                  <a:pt x="60" y="414"/>
                  <a:pt x="60" y="415"/>
                  <a:pt x="60" y="417"/>
                </a:cubicBezTo>
                <a:cubicBezTo>
                  <a:pt x="59" y="420"/>
                  <a:pt x="59" y="419"/>
                  <a:pt x="59" y="421"/>
                </a:cubicBezTo>
                <a:cubicBezTo>
                  <a:pt x="58" y="422"/>
                  <a:pt x="57" y="424"/>
                  <a:pt x="57" y="425"/>
                </a:cubicBezTo>
                <a:cubicBezTo>
                  <a:pt x="56" y="426"/>
                  <a:pt x="56" y="428"/>
                  <a:pt x="55" y="429"/>
                </a:cubicBezTo>
                <a:cubicBezTo>
                  <a:pt x="54" y="431"/>
                  <a:pt x="54" y="434"/>
                  <a:pt x="53" y="437"/>
                </a:cubicBezTo>
                <a:cubicBezTo>
                  <a:pt x="52" y="441"/>
                  <a:pt x="52" y="444"/>
                  <a:pt x="52" y="444"/>
                </a:cubicBezTo>
                <a:cubicBezTo>
                  <a:pt x="52" y="445"/>
                  <a:pt x="52" y="448"/>
                  <a:pt x="51" y="448"/>
                </a:cubicBezTo>
                <a:cubicBezTo>
                  <a:pt x="51" y="449"/>
                  <a:pt x="52" y="453"/>
                  <a:pt x="51" y="453"/>
                </a:cubicBezTo>
                <a:cubicBezTo>
                  <a:pt x="51" y="454"/>
                  <a:pt x="52" y="455"/>
                  <a:pt x="52" y="457"/>
                </a:cubicBezTo>
                <a:cubicBezTo>
                  <a:pt x="52" y="458"/>
                  <a:pt x="52" y="460"/>
                  <a:pt x="52" y="461"/>
                </a:cubicBezTo>
                <a:cubicBezTo>
                  <a:pt x="52" y="461"/>
                  <a:pt x="52" y="462"/>
                  <a:pt x="53" y="463"/>
                </a:cubicBezTo>
                <a:cubicBezTo>
                  <a:pt x="53" y="464"/>
                  <a:pt x="53" y="465"/>
                  <a:pt x="53" y="466"/>
                </a:cubicBezTo>
                <a:cubicBezTo>
                  <a:pt x="53" y="466"/>
                  <a:pt x="54" y="468"/>
                  <a:pt x="54" y="469"/>
                </a:cubicBezTo>
                <a:cubicBezTo>
                  <a:pt x="54" y="470"/>
                  <a:pt x="55" y="471"/>
                  <a:pt x="55" y="471"/>
                </a:cubicBezTo>
                <a:cubicBezTo>
                  <a:pt x="56" y="472"/>
                  <a:pt x="56" y="473"/>
                  <a:pt x="56" y="475"/>
                </a:cubicBezTo>
                <a:cubicBezTo>
                  <a:pt x="56" y="477"/>
                  <a:pt x="56" y="479"/>
                  <a:pt x="57" y="481"/>
                </a:cubicBezTo>
                <a:cubicBezTo>
                  <a:pt x="57" y="482"/>
                  <a:pt x="57" y="485"/>
                  <a:pt x="57" y="486"/>
                </a:cubicBezTo>
                <a:cubicBezTo>
                  <a:pt x="57" y="487"/>
                  <a:pt x="57" y="488"/>
                  <a:pt x="57" y="491"/>
                </a:cubicBezTo>
                <a:cubicBezTo>
                  <a:pt x="57" y="495"/>
                  <a:pt x="57" y="498"/>
                  <a:pt x="57" y="501"/>
                </a:cubicBezTo>
                <a:cubicBezTo>
                  <a:pt x="56" y="508"/>
                  <a:pt x="57" y="513"/>
                  <a:pt x="58" y="519"/>
                </a:cubicBezTo>
                <a:cubicBezTo>
                  <a:pt x="58" y="525"/>
                  <a:pt x="59" y="529"/>
                  <a:pt x="60" y="532"/>
                </a:cubicBezTo>
                <a:cubicBezTo>
                  <a:pt x="61" y="535"/>
                  <a:pt x="64" y="546"/>
                  <a:pt x="65" y="549"/>
                </a:cubicBezTo>
                <a:cubicBezTo>
                  <a:pt x="66" y="553"/>
                  <a:pt x="67" y="558"/>
                  <a:pt x="68" y="560"/>
                </a:cubicBezTo>
                <a:cubicBezTo>
                  <a:pt x="68" y="561"/>
                  <a:pt x="68" y="567"/>
                  <a:pt x="69" y="570"/>
                </a:cubicBezTo>
                <a:cubicBezTo>
                  <a:pt x="69" y="573"/>
                  <a:pt x="70" y="583"/>
                  <a:pt x="70" y="585"/>
                </a:cubicBezTo>
                <a:cubicBezTo>
                  <a:pt x="71" y="588"/>
                  <a:pt x="72" y="605"/>
                  <a:pt x="72" y="608"/>
                </a:cubicBezTo>
                <a:cubicBezTo>
                  <a:pt x="72" y="611"/>
                  <a:pt x="74" y="628"/>
                  <a:pt x="74" y="631"/>
                </a:cubicBezTo>
                <a:cubicBezTo>
                  <a:pt x="75" y="635"/>
                  <a:pt x="76" y="650"/>
                  <a:pt x="77" y="656"/>
                </a:cubicBezTo>
                <a:cubicBezTo>
                  <a:pt x="77" y="662"/>
                  <a:pt x="80" y="674"/>
                  <a:pt x="80" y="676"/>
                </a:cubicBezTo>
                <a:cubicBezTo>
                  <a:pt x="81" y="679"/>
                  <a:pt x="83" y="687"/>
                  <a:pt x="83" y="689"/>
                </a:cubicBezTo>
                <a:cubicBezTo>
                  <a:pt x="83" y="691"/>
                  <a:pt x="85" y="700"/>
                  <a:pt x="86" y="704"/>
                </a:cubicBezTo>
                <a:cubicBezTo>
                  <a:pt x="87" y="708"/>
                  <a:pt x="88" y="715"/>
                  <a:pt x="89" y="718"/>
                </a:cubicBezTo>
                <a:cubicBezTo>
                  <a:pt x="90" y="721"/>
                  <a:pt x="91" y="724"/>
                  <a:pt x="91" y="725"/>
                </a:cubicBezTo>
                <a:cubicBezTo>
                  <a:pt x="92" y="727"/>
                  <a:pt x="94" y="732"/>
                  <a:pt x="94" y="733"/>
                </a:cubicBezTo>
                <a:cubicBezTo>
                  <a:pt x="95" y="734"/>
                  <a:pt x="97" y="741"/>
                  <a:pt x="98" y="743"/>
                </a:cubicBezTo>
                <a:cubicBezTo>
                  <a:pt x="98" y="745"/>
                  <a:pt x="102" y="754"/>
                  <a:pt x="102" y="755"/>
                </a:cubicBezTo>
                <a:cubicBezTo>
                  <a:pt x="103" y="756"/>
                  <a:pt x="103" y="756"/>
                  <a:pt x="102" y="757"/>
                </a:cubicBezTo>
                <a:cubicBezTo>
                  <a:pt x="102" y="757"/>
                  <a:pt x="103" y="758"/>
                  <a:pt x="102" y="759"/>
                </a:cubicBezTo>
                <a:cubicBezTo>
                  <a:pt x="102" y="759"/>
                  <a:pt x="100" y="764"/>
                  <a:pt x="98" y="767"/>
                </a:cubicBezTo>
                <a:cubicBezTo>
                  <a:pt x="95" y="772"/>
                  <a:pt x="94" y="775"/>
                  <a:pt x="94" y="776"/>
                </a:cubicBezTo>
                <a:cubicBezTo>
                  <a:pt x="93" y="776"/>
                  <a:pt x="91" y="782"/>
                  <a:pt x="91" y="785"/>
                </a:cubicBezTo>
                <a:cubicBezTo>
                  <a:pt x="90" y="787"/>
                  <a:pt x="90" y="789"/>
                  <a:pt x="89" y="792"/>
                </a:cubicBezTo>
                <a:cubicBezTo>
                  <a:pt x="88" y="796"/>
                  <a:pt x="86" y="799"/>
                  <a:pt x="86" y="800"/>
                </a:cubicBezTo>
                <a:cubicBezTo>
                  <a:pt x="85" y="801"/>
                  <a:pt x="84" y="802"/>
                  <a:pt x="84" y="803"/>
                </a:cubicBezTo>
                <a:cubicBezTo>
                  <a:pt x="85" y="804"/>
                  <a:pt x="85" y="806"/>
                  <a:pt x="86" y="807"/>
                </a:cubicBezTo>
                <a:cubicBezTo>
                  <a:pt x="86" y="808"/>
                  <a:pt x="88" y="809"/>
                  <a:pt x="89" y="809"/>
                </a:cubicBezTo>
                <a:cubicBezTo>
                  <a:pt x="89" y="810"/>
                  <a:pt x="93" y="810"/>
                  <a:pt x="94" y="810"/>
                </a:cubicBezTo>
                <a:cubicBezTo>
                  <a:pt x="95" y="810"/>
                  <a:pt x="95" y="812"/>
                  <a:pt x="94" y="812"/>
                </a:cubicBezTo>
                <a:cubicBezTo>
                  <a:pt x="94" y="813"/>
                  <a:pt x="93" y="816"/>
                  <a:pt x="92" y="816"/>
                </a:cubicBezTo>
                <a:cubicBezTo>
                  <a:pt x="92" y="817"/>
                  <a:pt x="90" y="819"/>
                  <a:pt x="90" y="819"/>
                </a:cubicBezTo>
                <a:cubicBezTo>
                  <a:pt x="90" y="820"/>
                  <a:pt x="89" y="820"/>
                  <a:pt x="88" y="821"/>
                </a:cubicBezTo>
                <a:cubicBezTo>
                  <a:pt x="88" y="822"/>
                  <a:pt x="87" y="824"/>
                  <a:pt x="85" y="827"/>
                </a:cubicBezTo>
                <a:cubicBezTo>
                  <a:pt x="84" y="831"/>
                  <a:pt x="83" y="833"/>
                  <a:pt x="82" y="833"/>
                </a:cubicBezTo>
                <a:cubicBezTo>
                  <a:pt x="82" y="834"/>
                  <a:pt x="82" y="834"/>
                  <a:pt x="82" y="834"/>
                </a:cubicBezTo>
                <a:cubicBezTo>
                  <a:pt x="83" y="835"/>
                  <a:pt x="83" y="835"/>
                  <a:pt x="82" y="835"/>
                </a:cubicBezTo>
                <a:cubicBezTo>
                  <a:pt x="82" y="836"/>
                  <a:pt x="81" y="837"/>
                  <a:pt x="80" y="838"/>
                </a:cubicBezTo>
                <a:cubicBezTo>
                  <a:pt x="80" y="839"/>
                  <a:pt x="78" y="840"/>
                  <a:pt x="77" y="841"/>
                </a:cubicBezTo>
                <a:cubicBezTo>
                  <a:pt x="77" y="842"/>
                  <a:pt x="75" y="844"/>
                  <a:pt x="73" y="844"/>
                </a:cubicBezTo>
                <a:cubicBezTo>
                  <a:pt x="72" y="845"/>
                  <a:pt x="67" y="846"/>
                  <a:pt x="64" y="847"/>
                </a:cubicBezTo>
                <a:cubicBezTo>
                  <a:pt x="61" y="847"/>
                  <a:pt x="55" y="849"/>
                  <a:pt x="52" y="850"/>
                </a:cubicBezTo>
                <a:cubicBezTo>
                  <a:pt x="48" y="851"/>
                  <a:pt x="46" y="852"/>
                  <a:pt x="45" y="853"/>
                </a:cubicBezTo>
                <a:cubicBezTo>
                  <a:pt x="43" y="854"/>
                  <a:pt x="41" y="857"/>
                  <a:pt x="41" y="858"/>
                </a:cubicBezTo>
                <a:cubicBezTo>
                  <a:pt x="41" y="859"/>
                  <a:pt x="40" y="859"/>
                  <a:pt x="40" y="859"/>
                </a:cubicBezTo>
                <a:cubicBezTo>
                  <a:pt x="39" y="860"/>
                  <a:pt x="39" y="860"/>
                  <a:pt x="39" y="861"/>
                </a:cubicBezTo>
                <a:cubicBezTo>
                  <a:pt x="39" y="862"/>
                  <a:pt x="38" y="862"/>
                  <a:pt x="38" y="862"/>
                </a:cubicBezTo>
                <a:cubicBezTo>
                  <a:pt x="37" y="862"/>
                  <a:pt x="37" y="862"/>
                  <a:pt x="37" y="864"/>
                </a:cubicBezTo>
                <a:cubicBezTo>
                  <a:pt x="37" y="865"/>
                  <a:pt x="37" y="868"/>
                  <a:pt x="36" y="869"/>
                </a:cubicBezTo>
                <a:cubicBezTo>
                  <a:pt x="36" y="870"/>
                  <a:pt x="37" y="871"/>
                  <a:pt x="38" y="871"/>
                </a:cubicBezTo>
                <a:cubicBezTo>
                  <a:pt x="39" y="872"/>
                  <a:pt x="40" y="872"/>
                  <a:pt x="43" y="873"/>
                </a:cubicBezTo>
                <a:cubicBezTo>
                  <a:pt x="45" y="874"/>
                  <a:pt x="50" y="875"/>
                  <a:pt x="51" y="875"/>
                </a:cubicBezTo>
                <a:cubicBezTo>
                  <a:pt x="51" y="875"/>
                  <a:pt x="52" y="875"/>
                  <a:pt x="53" y="875"/>
                </a:cubicBezTo>
                <a:cubicBezTo>
                  <a:pt x="54" y="876"/>
                  <a:pt x="57" y="876"/>
                  <a:pt x="59" y="876"/>
                </a:cubicBezTo>
                <a:cubicBezTo>
                  <a:pt x="60" y="877"/>
                  <a:pt x="64" y="877"/>
                  <a:pt x="66" y="877"/>
                </a:cubicBezTo>
                <a:cubicBezTo>
                  <a:pt x="67" y="877"/>
                  <a:pt x="67" y="876"/>
                  <a:pt x="67" y="876"/>
                </a:cubicBezTo>
                <a:cubicBezTo>
                  <a:pt x="68" y="875"/>
                  <a:pt x="69" y="876"/>
                  <a:pt x="70" y="876"/>
                </a:cubicBezTo>
                <a:cubicBezTo>
                  <a:pt x="71" y="877"/>
                  <a:pt x="71" y="877"/>
                  <a:pt x="73" y="877"/>
                </a:cubicBezTo>
                <a:cubicBezTo>
                  <a:pt x="75" y="877"/>
                  <a:pt x="75" y="877"/>
                  <a:pt x="75" y="876"/>
                </a:cubicBezTo>
                <a:cubicBezTo>
                  <a:pt x="76" y="875"/>
                  <a:pt x="75" y="875"/>
                  <a:pt x="76" y="876"/>
                </a:cubicBezTo>
                <a:cubicBezTo>
                  <a:pt x="77" y="877"/>
                  <a:pt x="79" y="876"/>
                  <a:pt x="80" y="876"/>
                </a:cubicBezTo>
                <a:cubicBezTo>
                  <a:pt x="82" y="876"/>
                  <a:pt x="81" y="875"/>
                  <a:pt x="82" y="875"/>
                </a:cubicBezTo>
                <a:cubicBezTo>
                  <a:pt x="82" y="874"/>
                  <a:pt x="83" y="875"/>
                  <a:pt x="84" y="875"/>
                </a:cubicBezTo>
                <a:cubicBezTo>
                  <a:pt x="85" y="876"/>
                  <a:pt x="85" y="876"/>
                  <a:pt x="87" y="876"/>
                </a:cubicBezTo>
                <a:cubicBezTo>
                  <a:pt x="88" y="875"/>
                  <a:pt x="88" y="875"/>
                  <a:pt x="88" y="875"/>
                </a:cubicBezTo>
                <a:cubicBezTo>
                  <a:pt x="89" y="874"/>
                  <a:pt x="89" y="874"/>
                  <a:pt x="89" y="875"/>
                </a:cubicBezTo>
                <a:cubicBezTo>
                  <a:pt x="90" y="875"/>
                  <a:pt x="90" y="875"/>
                  <a:pt x="92" y="875"/>
                </a:cubicBezTo>
                <a:cubicBezTo>
                  <a:pt x="93" y="875"/>
                  <a:pt x="94" y="875"/>
                  <a:pt x="94" y="874"/>
                </a:cubicBezTo>
                <a:cubicBezTo>
                  <a:pt x="94" y="874"/>
                  <a:pt x="94" y="874"/>
                  <a:pt x="95" y="874"/>
                </a:cubicBezTo>
                <a:cubicBezTo>
                  <a:pt x="96" y="874"/>
                  <a:pt x="96" y="874"/>
                  <a:pt x="98" y="874"/>
                </a:cubicBezTo>
                <a:cubicBezTo>
                  <a:pt x="99" y="874"/>
                  <a:pt x="99" y="874"/>
                  <a:pt x="100" y="874"/>
                </a:cubicBezTo>
                <a:cubicBezTo>
                  <a:pt x="100" y="873"/>
                  <a:pt x="100" y="873"/>
                  <a:pt x="100" y="873"/>
                </a:cubicBezTo>
                <a:cubicBezTo>
                  <a:pt x="101" y="873"/>
                  <a:pt x="102" y="873"/>
                  <a:pt x="104" y="873"/>
                </a:cubicBezTo>
                <a:cubicBezTo>
                  <a:pt x="106" y="872"/>
                  <a:pt x="106" y="872"/>
                  <a:pt x="106" y="871"/>
                </a:cubicBezTo>
                <a:cubicBezTo>
                  <a:pt x="106" y="870"/>
                  <a:pt x="107" y="870"/>
                  <a:pt x="108" y="869"/>
                </a:cubicBezTo>
                <a:cubicBezTo>
                  <a:pt x="109" y="869"/>
                  <a:pt x="110" y="868"/>
                  <a:pt x="114" y="868"/>
                </a:cubicBezTo>
                <a:cubicBezTo>
                  <a:pt x="118" y="867"/>
                  <a:pt x="126" y="864"/>
                  <a:pt x="127" y="864"/>
                </a:cubicBezTo>
                <a:cubicBezTo>
                  <a:pt x="129" y="864"/>
                  <a:pt x="128" y="864"/>
                  <a:pt x="131" y="865"/>
                </a:cubicBezTo>
                <a:cubicBezTo>
                  <a:pt x="133" y="865"/>
                  <a:pt x="135" y="867"/>
                  <a:pt x="137" y="868"/>
                </a:cubicBezTo>
                <a:cubicBezTo>
                  <a:pt x="138" y="868"/>
                  <a:pt x="140" y="869"/>
                  <a:pt x="141" y="869"/>
                </a:cubicBezTo>
                <a:cubicBezTo>
                  <a:pt x="142" y="869"/>
                  <a:pt x="145" y="868"/>
                  <a:pt x="147" y="868"/>
                </a:cubicBezTo>
                <a:cubicBezTo>
                  <a:pt x="148" y="868"/>
                  <a:pt x="148" y="868"/>
                  <a:pt x="148" y="867"/>
                </a:cubicBezTo>
                <a:cubicBezTo>
                  <a:pt x="149" y="866"/>
                  <a:pt x="149" y="866"/>
                  <a:pt x="149" y="867"/>
                </a:cubicBezTo>
                <a:cubicBezTo>
                  <a:pt x="150" y="867"/>
                  <a:pt x="150" y="867"/>
                  <a:pt x="152" y="867"/>
                </a:cubicBezTo>
                <a:cubicBezTo>
                  <a:pt x="154" y="867"/>
                  <a:pt x="154" y="867"/>
                  <a:pt x="155" y="867"/>
                </a:cubicBezTo>
                <a:cubicBezTo>
                  <a:pt x="155" y="866"/>
                  <a:pt x="155" y="866"/>
                  <a:pt x="156" y="866"/>
                </a:cubicBezTo>
                <a:cubicBezTo>
                  <a:pt x="156" y="867"/>
                  <a:pt x="157" y="867"/>
                  <a:pt x="159" y="867"/>
                </a:cubicBezTo>
                <a:cubicBezTo>
                  <a:pt x="161" y="866"/>
                  <a:pt x="160" y="867"/>
                  <a:pt x="161" y="866"/>
                </a:cubicBezTo>
                <a:cubicBezTo>
                  <a:pt x="161" y="864"/>
                  <a:pt x="160" y="865"/>
                  <a:pt x="162" y="865"/>
                </a:cubicBezTo>
                <a:cubicBezTo>
                  <a:pt x="163" y="865"/>
                  <a:pt x="164" y="865"/>
                  <a:pt x="165" y="865"/>
                </a:cubicBezTo>
                <a:cubicBezTo>
                  <a:pt x="166" y="864"/>
                  <a:pt x="167" y="864"/>
                  <a:pt x="167" y="863"/>
                </a:cubicBezTo>
                <a:cubicBezTo>
                  <a:pt x="167" y="863"/>
                  <a:pt x="168" y="863"/>
                  <a:pt x="169" y="863"/>
                </a:cubicBezTo>
                <a:cubicBezTo>
                  <a:pt x="170" y="862"/>
                  <a:pt x="169" y="862"/>
                  <a:pt x="169" y="861"/>
                </a:cubicBezTo>
                <a:cubicBezTo>
                  <a:pt x="169" y="859"/>
                  <a:pt x="169" y="854"/>
                  <a:pt x="169" y="851"/>
                </a:cubicBezTo>
                <a:cubicBezTo>
                  <a:pt x="168" y="849"/>
                  <a:pt x="168" y="848"/>
                  <a:pt x="168" y="848"/>
                </a:cubicBezTo>
                <a:cubicBezTo>
                  <a:pt x="167" y="847"/>
                  <a:pt x="167" y="847"/>
                  <a:pt x="167" y="846"/>
                </a:cubicBezTo>
                <a:cubicBezTo>
                  <a:pt x="167" y="846"/>
                  <a:pt x="167" y="845"/>
                  <a:pt x="167" y="844"/>
                </a:cubicBezTo>
                <a:cubicBezTo>
                  <a:pt x="167" y="843"/>
                  <a:pt x="167" y="842"/>
                  <a:pt x="167" y="841"/>
                </a:cubicBezTo>
                <a:cubicBezTo>
                  <a:pt x="166" y="840"/>
                  <a:pt x="166" y="840"/>
                  <a:pt x="167" y="839"/>
                </a:cubicBezTo>
                <a:cubicBezTo>
                  <a:pt x="167" y="838"/>
                  <a:pt x="167" y="835"/>
                  <a:pt x="167" y="834"/>
                </a:cubicBezTo>
                <a:cubicBezTo>
                  <a:pt x="167" y="832"/>
                  <a:pt x="167" y="830"/>
                  <a:pt x="166" y="829"/>
                </a:cubicBezTo>
                <a:cubicBezTo>
                  <a:pt x="166" y="829"/>
                  <a:pt x="166" y="827"/>
                  <a:pt x="167" y="827"/>
                </a:cubicBezTo>
                <a:cubicBezTo>
                  <a:pt x="167" y="827"/>
                  <a:pt x="167" y="827"/>
                  <a:pt x="167" y="826"/>
                </a:cubicBezTo>
                <a:cubicBezTo>
                  <a:pt x="167" y="826"/>
                  <a:pt x="167" y="825"/>
                  <a:pt x="168" y="824"/>
                </a:cubicBezTo>
                <a:cubicBezTo>
                  <a:pt x="168" y="824"/>
                  <a:pt x="171" y="821"/>
                  <a:pt x="172" y="819"/>
                </a:cubicBezTo>
                <a:cubicBezTo>
                  <a:pt x="174" y="817"/>
                  <a:pt x="175" y="815"/>
                  <a:pt x="176" y="814"/>
                </a:cubicBezTo>
                <a:cubicBezTo>
                  <a:pt x="177" y="813"/>
                  <a:pt x="177" y="811"/>
                  <a:pt x="178" y="809"/>
                </a:cubicBezTo>
                <a:cubicBezTo>
                  <a:pt x="178" y="806"/>
                  <a:pt x="179" y="805"/>
                  <a:pt x="179" y="803"/>
                </a:cubicBezTo>
                <a:cubicBezTo>
                  <a:pt x="179" y="802"/>
                  <a:pt x="178" y="801"/>
                  <a:pt x="177" y="799"/>
                </a:cubicBezTo>
                <a:cubicBezTo>
                  <a:pt x="177" y="798"/>
                  <a:pt x="173" y="789"/>
                  <a:pt x="172" y="786"/>
                </a:cubicBezTo>
                <a:cubicBezTo>
                  <a:pt x="170" y="783"/>
                  <a:pt x="168" y="780"/>
                  <a:pt x="168" y="779"/>
                </a:cubicBezTo>
                <a:cubicBezTo>
                  <a:pt x="167" y="777"/>
                  <a:pt x="163" y="771"/>
                  <a:pt x="163" y="771"/>
                </a:cubicBezTo>
                <a:cubicBezTo>
                  <a:pt x="162" y="770"/>
                  <a:pt x="161" y="768"/>
                  <a:pt x="161" y="767"/>
                </a:cubicBezTo>
                <a:cubicBezTo>
                  <a:pt x="161" y="767"/>
                  <a:pt x="161" y="767"/>
                  <a:pt x="161" y="766"/>
                </a:cubicBezTo>
                <a:cubicBezTo>
                  <a:pt x="161" y="765"/>
                  <a:pt x="161" y="765"/>
                  <a:pt x="161" y="762"/>
                </a:cubicBezTo>
                <a:cubicBezTo>
                  <a:pt x="162" y="758"/>
                  <a:pt x="162" y="753"/>
                  <a:pt x="162" y="751"/>
                </a:cubicBezTo>
                <a:cubicBezTo>
                  <a:pt x="162" y="750"/>
                  <a:pt x="162" y="736"/>
                  <a:pt x="162" y="732"/>
                </a:cubicBezTo>
                <a:cubicBezTo>
                  <a:pt x="162" y="728"/>
                  <a:pt x="163" y="723"/>
                  <a:pt x="163" y="721"/>
                </a:cubicBezTo>
                <a:cubicBezTo>
                  <a:pt x="163" y="718"/>
                  <a:pt x="163" y="715"/>
                  <a:pt x="163" y="713"/>
                </a:cubicBezTo>
                <a:cubicBezTo>
                  <a:pt x="163" y="711"/>
                  <a:pt x="163" y="705"/>
                  <a:pt x="163" y="703"/>
                </a:cubicBezTo>
                <a:cubicBezTo>
                  <a:pt x="163" y="702"/>
                  <a:pt x="163" y="700"/>
                  <a:pt x="163" y="699"/>
                </a:cubicBezTo>
                <a:cubicBezTo>
                  <a:pt x="164" y="699"/>
                  <a:pt x="164" y="697"/>
                  <a:pt x="164" y="696"/>
                </a:cubicBezTo>
                <a:cubicBezTo>
                  <a:pt x="164" y="695"/>
                  <a:pt x="163" y="686"/>
                  <a:pt x="163" y="684"/>
                </a:cubicBezTo>
                <a:cubicBezTo>
                  <a:pt x="163" y="682"/>
                  <a:pt x="162" y="669"/>
                  <a:pt x="162" y="665"/>
                </a:cubicBezTo>
                <a:cubicBezTo>
                  <a:pt x="161" y="661"/>
                  <a:pt x="160" y="660"/>
                  <a:pt x="160" y="658"/>
                </a:cubicBezTo>
                <a:cubicBezTo>
                  <a:pt x="160" y="655"/>
                  <a:pt x="160" y="654"/>
                  <a:pt x="160" y="653"/>
                </a:cubicBezTo>
                <a:cubicBezTo>
                  <a:pt x="160" y="652"/>
                  <a:pt x="161" y="648"/>
                  <a:pt x="162" y="646"/>
                </a:cubicBezTo>
                <a:cubicBezTo>
                  <a:pt x="162" y="643"/>
                  <a:pt x="164" y="635"/>
                  <a:pt x="164" y="632"/>
                </a:cubicBezTo>
                <a:cubicBezTo>
                  <a:pt x="165" y="629"/>
                  <a:pt x="165" y="625"/>
                  <a:pt x="165" y="624"/>
                </a:cubicBezTo>
                <a:cubicBezTo>
                  <a:pt x="165" y="623"/>
                  <a:pt x="165" y="616"/>
                  <a:pt x="165" y="614"/>
                </a:cubicBezTo>
                <a:cubicBezTo>
                  <a:pt x="164" y="613"/>
                  <a:pt x="164" y="603"/>
                  <a:pt x="164" y="602"/>
                </a:cubicBezTo>
                <a:cubicBezTo>
                  <a:pt x="164" y="601"/>
                  <a:pt x="163" y="597"/>
                  <a:pt x="162" y="595"/>
                </a:cubicBezTo>
                <a:cubicBezTo>
                  <a:pt x="162" y="593"/>
                  <a:pt x="161" y="589"/>
                  <a:pt x="161" y="588"/>
                </a:cubicBezTo>
                <a:cubicBezTo>
                  <a:pt x="161" y="587"/>
                  <a:pt x="160" y="583"/>
                  <a:pt x="160" y="581"/>
                </a:cubicBezTo>
                <a:cubicBezTo>
                  <a:pt x="160" y="578"/>
                  <a:pt x="160" y="573"/>
                  <a:pt x="160" y="572"/>
                </a:cubicBezTo>
                <a:cubicBezTo>
                  <a:pt x="160" y="572"/>
                  <a:pt x="160" y="572"/>
                  <a:pt x="161" y="573"/>
                </a:cubicBezTo>
                <a:cubicBezTo>
                  <a:pt x="161" y="574"/>
                  <a:pt x="161" y="575"/>
                  <a:pt x="162" y="577"/>
                </a:cubicBezTo>
                <a:cubicBezTo>
                  <a:pt x="162" y="579"/>
                  <a:pt x="162" y="582"/>
                  <a:pt x="163" y="583"/>
                </a:cubicBezTo>
                <a:cubicBezTo>
                  <a:pt x="163" y="584"/>
                  <a:pt x="165" y="590"/>
                  <a:pt x="165" y="591"/>
                </a:cubicBezTo>
                <a:cubicBezTo>
                  <a:pt x="165" y="592"/>
                  <a:pt x="165" y="593"/>
                  <a:pt x="166" y="594"/>
                </a:cubicBezTo>
                <a:cubicBezTo>
                  <a:pt x="166" y="595"/>
                  <a:pt x="167" y="598"/>
                  <a:pt x="167" y="600"/>
                </a:cubicBezTo>
                <a:cubicBezTo>
                  <a:pt x="167" y="602"/>
                  <a:pt x="169" y="607"/>
                  <a:pt x="169" y="609"/>
                </a:cubicBezTo>
                <a:cubicBezTo>
                  <a:pt x="170" y="611"/>
                  <a:pt x="171" y="615"/>
                  <a:pt x="171" y="617"/>
                </a:cubicBezTo>
                <a:cubicBezTo>
                  <a:pt x="171" y="619"/>
                  <a:pt x="172" y="622"/>
                  <a:pt x="173" y="624"/>
                </a:cubicBezTo>
                <a:cubicBezTo>
                  <a:pt x="174" y="626"/>
                  <a:pt x="174" y="630"/>
                  <a:pt x="174" y="632"/>
                </a:cubicBezTo>
                <a:cubicBezTo>
                  <a:pt x="175" y="634"/>
                  <a:pt x="176" y="638"/>
                  <a:pt x="176" y="639"/>
                </a:cubicBezTo>
                <a:cubicBezTo>
                  <a:pt x="176" y="641"/>
                  <a:pt x="176" y="643"/>
                  <a:pt x="176" y="645"/>
                </a:cubicBezTo>
                <a:cubicBezTo>
                  <a:pt x="177" y="646"/>
                  <a:pt x="177" y="648"/>
                  <a:pt x="177" y="650"/>
                </a:cubicBezTo>
                <a:cubicBezTo>
                  <a:pt x="177" y="652"/>
                  <a:pt x="177" y="656"/>
                  <a:pt x="177" y="657"/>
                </a:cubicBezTo>
                <a:cubicBezTo>
                  <a:pt x="177" y="658"/>
                  <a:pt x="177" y="661"/>
                  <a:pt x="177" y="664"/>
                </a:cubicBezTo>
                <a:cubicBezTo>
                  <a:pt x="178" y="666"/>
                  <a:pt x="178" y="670"/>
                  <a:pt x="179" y="671"/>
                </a:cubicBezTo>
                <a:cubicBezTo>
                  <a:pt x="179" y="673"/>
                  <a:pt x="180" y="675"/>
                  <a:pt x="180" y="677"/>
                </a:cubicBezTo>
                <a:cubicBezTo>
                  <a:pt x="180" y="679"/>
                  <a:pt x="180" y="682"/>
                  <a:pt x="180" y="683"/>
                </a:cubicBezTo>
                <a:cubicBezTo>
                  <a:pt x="180" y="684"/>
                  <a:pt x="181" y="687"/>
                  <a:pt x="181" y="690"/>
                </a:cubicBezTo>
                <a:cubicBezTo>
                  <a:pt x="181" y="693"/>
                  <a:pt x="182" y="696"/>
                  <a:pt x="182" y="697"/>
                </a:cubicBezTo>
                <a:cubicBezTo>
                  <a:pt x="182" y="698"/>
                  <a:pt x="182" y="700"/>
                  <a:pt x="182" y="702"/>
                </a:cubicBezTo>
                <a:cubicBezTo>
                  <a:pt x="182" y="703"/>
                  <a:pt x="183" y="705"/>
                  <a:pt x="183" y="706"/>
                </a:cubicBezTo>
                <a:cubicBezTo>
                  <a:pt x="183" y="707"/>
                  <a:pt x="183" y="715"/>
                  <a:pt x="184" y="719"/>
                </a:cubicBezTo>
                <a:cubicBezTo>
                  <a:pt x="184" y="722"/>
                  <a:pt x="184" y="733"/>
                  <a:pt x="184" y="736"/>
                </a:cubicBezTo>
                <a:cubicBezTo>
                  <a:pt x="184" y="740"/>
                  <a:pt x="185" y="748"/>
                  <a:pt x="186" y="751"/>
                </a:cubicBezTo>
                <a:cubicBezTo>
                  <a:pt x="186" y="755"/>
                  <a:pt x="189" y="767"/>
                  <a:pt x="190" y="771"/>
                </a:cubicBezTo>
                <a:cubicBezTo>
                  <a:pt x="190" y="775"/>
                  <a:pt x="192" y="779"/>
                  <a:pt x="192" y="782"/>
                </a:cubicBezTo>
                <a:cubicBezTo>
                  <a:pt x="193" y="785"/>
                  <a:pt x="195" y="788"/>
                  <a:pt x="196" y="791"/>
                </a:cubicBezTo>
                <a:cubicBezTo>
                  <a:pt x="197" y="795"/>
                  <a:pt x="199" y="800"/>
                  <a:pt x="200" y="802"/>
                </a:cubicBezTo>
                <a:cubicBezTo>
                  <a:pt x="201" y="804"/>
                  <a:pt x="201" y="805"/>
                  <a:pt x="203" y="806"/>
                </a:cubicBezTo>
                <a:cubicBezTo>
                  <a:pt x="205" y="807"/>
                  <a:pt x="208" y="809"/>
                  <a:pt x="210" y="809"/>
                </a:cubicBezTo>
                <a:cubicBezTo>
                  <a:pt x="211" y="810"/>
                  <a:pt x="211" y="810"/>
                  <a:pt x="210" y="811"/>
                </a:cubicBezTo>
                <a:cubicBezTo>
                  <a:pt x="209" y="811"/>
                  <a:pt x="208" y="812"/>
                  <a:pt x="207" y="812"/>
                </a:cubicBezTo>
                <a:cubicBezTo>
                  <a:pt x="206" y="813"/>
                  <a:pt x="203" y="815"/>
                  <a:pt x="202" y="816"/>
                </a:cubicBezTo>
                <a:cubicBezTo>
                  <a:pt x="201" y="816"/>
                  <a:pt x="201" y="818"/>
                  <a:pt x="200" y="819"/>
                </a:cubicBezTo>
                <a:cubicBezTo>
                  <a:pt x="199" y="820"/>
                  <a:pt x="196" y="826"/>
                  <a:pt x="195" y="827"/>
                </a:cubicBezTo>
                <a:cubicBezTo>
                  <a:pt x="195" y="828"/>
                  <a:pt x="193" y="830"/>
                  <a:pt x="193" y="831"/>
                </a:cubicBezTo>
                <a:cubicBezTo>
                  <a:pt x="192" y="832"/>
                  <a:pt x="192" y="835"/>
                  <a:pt x="192" y="837"/>
                </a:cubicBezTo>
                <a:cubicBezTo>
                  <a:pt x="192" y="839"/>
                  <a:pt x="193" y="842"/>
                  <a:pt x="193" y="843"/>
                </a:cubicBezTo>
                <a:cubicBezTo>
                  <a:pt x="194" y="843"/>
                  <a:pt x="195" y="845"/>
                  <a:pt x="196" y="846"/>
                </a:cubicBezTo>
                <a:cubicBezTo>
                  <a:pt x="197" y="847"/>
                  <a:pt x="198" y="848"/>
                  <a:pt x="199" y="850"/>
                </a:cubicBezTo>
                <a:cubicBezTo>
                  <a:pt x="200" y="851"/>
                  <a:pt x="202" y="853"/>
                  <a:pt x="202" y="853"/>
                </a:cubicBezTo>
                <a:cubicBezTo>
                  <a:pt x="203" y="854"/>
                  <a:pt x="205" y="857"/>
                  <a:pt x="206" y="858"/>
                </a:cubicBezTo>
                <a:cubicBezTo>
                  <a:pt x="207" y="859"/>
                  <a:pt x="207" y="859"/>
                  <a:pt x="208" y="860"/>
                </a:cubicBezTo>
                <a:cubicBezTo>
                  <a:pt x="208" y="861"/>
                  <a:pt x="209" y="862"/>
                  <a:pt x="210" y="863"/>
                </a:cubicBezTo>
                <a:cubicBezTo>
                  <a:pt x="211" y="864"/>
                  <a:pt x="213" y="866"/>
                  <a:pt x="214" y="866"/>
                </a:cubicBezTo>
                <a:cubicBezTo>
                  <a:pt x="215" y="867"/>
                  <a:pt x="215" y="868"/>
                  <a:pt x="214" y="869"/>
                </a:cubicBezTo>
                <a:cubicBezTo>
                  <a:pt x="214" y="870"/>
                  <a:pt x="213" y="871"/>
                  <a:pt x="212" y="874"/>
                </a:cubicBezTo>
                <a:cubicBezTo>
                  <a:pt x="212" y="877"/>
                  <a:pt x="212" y="881"/>
                  <a:pt x="213" y="882"/>
                </a:cubicBezTo>
                <a:cubicBezTo>
                  <a:pt x="213" y="883"/>
                  <a:pt x="213" y="884"/>
                  <a:pt x="213" y="884"/>
                </a:cubicBezTo>
                <a:cubicBezTo>
                  <a:pt x="212" y="884"/>
                  <a:pt x="212" y="885"/>
                  <a:pt x="212" y="886"/>
                </a:cubicBezTo>
                <a:cubicBezTo>
                  <a:pt x="212" y="886"/>
                  <a:pt x="211" y="886"/>
                  <a:pt x="211" y="887"/>
                </a:cubicBezTo>
                <a:cubicBezTo>
                  <a:pt x="210" y="888"/>
                  <a:pt x="210" y="889"/>
                  <a:pt x="210" y="892"/>
                </a:cubicBezTo>
                <a:cubicBezTo>
                  <a:pt x="210" y="895"/>
                  <a:pt x="210" y="896"/>
                  <a:pt x="210" y="897"/>
                </a:cubicBezTo>
                <a:cubicBezTo>
                  <a:pt x="210" y="898"/>
                  <a:pt x="211" y="899"/>
                  <a:pt x="212" y="899"/>
                </a:cubicBezTo>
                <a:cubicBezTo>
                  <a:pt x="213" y="900"/>
                  <a:pt x="215" y="900"/>
                  <a:pt x="217" y="900"/>
                </a:cubicBezTo>
                <a:cubicBezTo>
                  <a:pt x="219" y="900"/>
                  <a:pt x="222" y="901"/>
                  <a:pt x="225" y="901"/>
                </a:cubicBezTo>
                <a:cubicBezTo>
                  <a:pt x="228" y="901"/>
                  <a:pt x="242" y="900"/>
                  <a:pt x="245" y="900"/>
                </a:cubicBezTo>
                <a:cubicBezTo>
                  <a:pt x="248" y="900"/>
                  <a:pt x="256" y="899"/>
                  <a:pt x="259" y="899"/>
                </a:cubicBezTo>
                <a:cubicBezTo>
                  <a:pt x="263" y="898"/>
                  <a:pt x="266" y="897"/>
                  <a:pt x="267" y="896"/>
                </a:cubicBezTo>
                <a:cubicBezTo>
                  <a:pt x="268" y="895"/>
                  <a:pt x="268" y="893"/>
                  <a:pt x="268" y="892"/>
                </a:cubicBezTo>
                <a:cubicBezTo>
                  <a:pt x="268" y="891"/>
                  <a:pt x="268" y="887"/>
                  <a:pt x="268" y="885"/>
                </a:cubicBezTo>
                <a:cubicBezTo>
                  <a:pt x="268" y="883"/>
                  <a:pt x="267" y="881"/>
                  <a:pt x="267" y="880"/>
                </a:cubicBezTo>
                <a:cubicBezTo>
                  <a:pt x="266" y="880"/>
                  <a:pt x="266" y="879"/>
                  <a:pt x="267" y="877"/>
                </a:cubicBezTo>
                <a:cubicBezTo>
                  <a:pt x="267" y="875"/>
                  <a:pt x="266" y="870"/>
                  <a:pt x="266" y="869"/>
                </a:cubicBezTo>
                <a:cubicBezTo>
                  <a:pt x="266" y="868"/>
                  <a:pt x="266" y="868"/>
                  <a:pt x="266" y="867"/>
                </a:cubicBezTo>
                <a:cubicBezTo>
                  <a:pt x="265" y="865"/>
                  <a:pt x="265" y="864"/>
                  <a:pt x="264" y="863"/>
                </a:cubicBezTo>
                <a:cubicBezTo>
                  <a:pt x="264" y="863"/>
                  <a:pt x="264" y="863"/>
                  <a:pt x="265" y="863"/>
                </a:cubicBezTo>
                <a:cubicBezTo>
                  <a:pt x="265" y="863"/>
                  <a:pt x="266" y="862"/>
                  <a:pt x="266" y="861"/>
                </a:cubicBezTo>
                <a:cubicBezTo>
                  <a:pt x="267" y="859"/>
                  <a:pt x="269" y="855"/>
                  <a:pt x="269" y="853"/>
                </a:cubicBezTo>
                <a:cubicBezTo>
                  <a:pt x="270" y="850"/>
                  <a:pt x="270" y="849"/>
                  <a:pt x="270" y="848"/>
                </a:cubicBezTo>
                <a:cubicBezTo>
                  <a:pt x="270" y="848"/>
                  <a:pt x="270" y="848"/>
                  <a:pt x="270" y="847"/>
                </a:cubicBezTo>
                <a:cubicBezTo>
                  <a:pt x="271" y="847"/>
                  <a:pt x="271" y="847"/>
                  <a:pt x="272" y="845"/>
                </a:cubicBezTo>
                <a:cubicBezTo>
                  <a:pt x="273" y="843"/>
                  <a:pt x="275" y="838"/>
                  <a:pt x="276" y="837"/>
                </a:cubicBezTo>
                <a:cubicBezTo>
                  <a:pt x="277" y="836"/>
                  <a:pt x="278" y="835"/>
                  <a:pt x="278" y="834"/>
                </a:cubicBezTo>
                <a:cubicBezTo>
                  <a:pt x="278" y="834"/>
                  <a:pt x="279" y="834"/>
                  <a:pt x="279" y="832"/>
                </a:cubicBezTo>
                <a:cubicBezTo>
                  <a:pt x="279" y="830"/>
                  <a:pt x="277" y="828"/>
                  <a:pt x="277" y="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36503" y="1563688"/>
            <a:ext cx="1225488" cy="4552118"/>
          </a:xfrm>
          <a:custGeom>
            <a:avLst/>
            <a:gdLst>
              <a:gd name="T0" fmla="*/ 7 w 240"/>
              <a:gd name="T1" fmla="*/ 353 h 895"/>
              <a:gd name="T2" fmla="*/ 21 w 240"/>
              <a:gd name="T3" fmla="*/ 384 h 895"/>
              <a:gd name="T4" fmla="*/ 27 w 240"/>
              <a:gd name="T5" fmla="*/ 418 h 895"/>
              <a:gd name="T6" fmla="*/ 34 w 240"/>
              <a:gd name="T7" fmla="*/ 424 h 895"/>
              <a:gd name="T8" fmla="*/ 38 w 240"/>
              <a:gd name="T9" fmla="*/ 454 h 895"/>
              <a:gd name="T10" fmla="*/ 44 w 240"/>
              <a:gd name="T11" fmla="*/ 487 h 895"/>
              <a:gd name="T12" fmla="*/ 57 w 240"/>
              <a:gd name="T13" fmla="*/ 501 h 895"/>
              <a:gd name="T14" fmla="*/ 59 w 240"/>
              <a:gd name="T15" fmla="*/ 554 h 895"/>
              <a:gd name="T16" fmla="*/ 46 w 240"/>
              <a:gd name="T17" fmla="*/ 609 h 895"/>
              <a:gd name="T18" fmla="*/ 83 w 240"/>
              <a:gd name="T19" fmla="*/ 623 h 895"/>
              <a:gd name="T20" fmla="*/ 88 w 240"/>
              <a:gd name="T21" fmla="*/ 644 h 895"/>
              <a:gd name="T22" fmla="*/ 90 w 240"/>
              <a:gd name="T23" fmla="*/ 694 h 895"/>
              <a:gd name="T24" fmla="*/ 91 w 240"/>
              <a:gd name="T25" fmla="*/ 754 h 895"/>
              <a:gd name="T26" fmla="*/ 77 w 240"/>
              <a:gd name="T27" fmla="*/ 798 h 895"/>
              <a:gd name="T28" fmla="*/ 81 w 240"/>
              <a:gd name="T29" fmla="*/ 833 h 895"/>
              <a:gd name="T30" fmla="*/ 86 w 240"/>
              <a:gd name="T31" fmla="*/ 865 h 895"/>
              <a:gd name="T32" fmla="*/ 91 w 240"/>
              <a:gd name="T33" fmla="*/ 836 h 895"/>
              <a:gd name="T34" fmla="*/ 87 w 240"/>
              <a:gd name="T35" fmla="*/ 868 h 895"/>
              <a:gd name="T36" fmla="*/ 124 w 240"/>
              <a:gd name="T37" fmla="*/ 893 h 895"/>
              <a:gd name="T38" fmla="*/ 160 w 240"/>
              <a:gd name="T39" fmla="*/ 878 h 895"/>
              <a:gd name="T40" fmla="*/ 159 w 240"/>
              <a:gd name="T41" fmla="*/ 865 h 895"/>
              <a:gd name="T42" fmla="*/ 140 w 240"/>
              <a:gd name="T43" fmla="*/ 849 h 895"/>
              <a:gd name="T44" fmla="*/ 134 w 240"/>
              <a:gd name="T45" fmla="*/ 808 h 895"/>
              <a:gd name="T46" fmla="*/ 140 w 240"/>
              <a:gd name="T47" fmla="*/ 724 h 895"/>
              <a:gd name="T48" fmla="*/ 152 w 240"/>
              <a:gd name="T49" fmla="*/ 642 h 895"/>
              <a:gd name="T50" fmla="*/ 194 w 240"/>
              <a:gd name="T51" fmla="*/ 610 h 895"/>
              <a:gd name="T52" fmla="*/ 198 w 240"/>
              <a:gd name="T53" fmla="*/ 579 h 895"/>
              <a:gd name="T54" fmla="*/ 194 w 240"/>
              <a:gd name="T55" fmla="*/ 506 h 895"/>
              <a:gd name="T56" fmla="*/ 200 w 240"/>
              <a:gd name="T57" fmla="*/ 395 h 895"/>
              <a:gd name="T58" fmla="*/ 210 w 240"/>
              <a:gd name="T59" fmla="*/ 373 h 895"/>
              <a:gd name="T60" fmla="*/ 222 w 240"/>
              <a:gd name="T61" fmla="*/ 338 h 895"/>
              <a:gd name="T62" fmla="*/ 231 w 240"/>
              <a:gd name="T63" fmla="*/ 312 h 895"/>
              <a:gd name="T64" fmla="*/ 236 w 240"/>
              <a:gd name="T65" fmla="*/ 276 h 895"/>
              <a:gd name="T66" fmla="*/ 234 w 240"/>
              <a:gd name="T67" fmla="*/ 255 h 895"/>
              <a:gd name="T68" fmla="*/ 218 w 240"/>
              <a:gd name="T69" fmla="*/ 214 h 895"/>
              <a:gd name="T70" fmla="*/ 206 w 240"/>
              <a:gd name="T71" fmla="*/ 169 h 895"/>
              <a:gd name="T72" fmla="*/ 178 w 240"/>
              <a:gd name="T73" fmla="*/ 146 h 895"/>
              <a:gd name="T74" fmla="*/ 155 w 240"/>
              <a:gd name="T75" fmla="*/ 39 h 895"/>
              <a:gd name="T76" fmla="*/ 71 w 240"/>
              <a:gd name="T77" fmla="*/ 17 h 895"/>
              <a:gd name="T78" fmla="*/ 49 w 240"/>
              <a:gd name="T79" fmla="*/ 132 h 895"/>
              <a:gd name="T80" fmla="*/ 11 w 240"/>
              <a:gd name="T81" fmla="*/ 164 h 895"/>
              <a:gd name="T82" fmla="*/ 6 w 240"/>
              <a:gd name="T83" fmla="*/ 191 h 895"/>
              <a:gd name="T84" fmla="*/ 3 w 240"/>
              <a:gd name="T85" fmla="*/ 256 h 895"/>
              <a:gd name="T86" fmla="*/ 4 w 240"/>
              <a:gd name="T87" fmla="*/ 284 h 895"/>
              <a:gd name="T88" fmla="*/ 2 w 240"/>
              <a:gd name="T89" fmla="*/ 321 h 895"/>
              <a:gd name="T90" fmla="*/ 197 w 240"/>
              <a:gd name="T91" fmla="*/ 281 h 895"/>
              <a:gd name="T92" fmla="*/ 189 w 240"/>
              <a:gd name="T93" fmla="*/ 267 h 895"/>
              <a:gd name="T94" fmla="*/ 194 w 240"/>
              <a:gd name="T95" fmla="*/ 258 h 895"/>
              <a:gd name="T96" fmla="*/ 188 w 240"/>
              <a:gd name="T97" fmla="*/ 307 h 895"/>
              <a:gd name="T98" fmla="*/ 195 w 240"/>
              <a:gd name="T99" fmla="*/ 300 h 895"/>
              <a:gd name="T100" fmla="*/ 192 w 240"/>
              <a:gd name="T101" fmla="*/ 322 h 895"/>
              <a:gd name="T102" fmla="*/ 190 w 240"/>
              <a:gd name="T103" fmla="*/ 326 h 895"/>
              <a:gd name="T104" fmla="*/ 46 w 240"/>
              <a:gd name="T105" fmla="*/ 320 h 895"/>
              <a:gd name="T106" fmla="*/ 52 w 240"/>
              <a:gd name="T107" fmla="*/ 306 h 895"/>
              <a:gd name="T108" fmla="*/ 54 w 240"/>
              <a:gd name="T109" fmla="*/ 324 h 895"/>
              <a:gd name="T110" fmla="*/ 48 w 240"/>
              <a:gd name="T111" fmla="*/ 32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895">
                <a:moveTo>
                  <a:pt x="6" y="329"/>
                </a:moveTo>
                <a:cubicBezTo>
                  <a:pt x="7" y="331"/>
                  <a:pt x="7" y="331"/>
                  <a:pt x="7" y="332"/>
                </a:cubicBezTo>
                <a:cubicBezTo>
                  <a:pt x="7" y="334"/>
                  <a:pt x="6" y="339"/>
                  <a:pt x="6" y="341"/>
                </a:cubicBezTo>
                <a:cubicBezTo>
                  <a:pt x="6" y="342"/>
                  <a:pt x="6" y="346"/>
                  <a:pt x="6" y="348"/>
                </a:cubicBezTo>
                <a:cubicBezTo>
                  <a:pt x="6" y="351"/>
                  <a:pt x="6" y="351"/>
                  <a:pt x="7" y="353"/>
                </a:cubicBezTo>
                <a:cubicBezTo>
                  <a:pt x="7" y="355"/>
                  <a:pt x="8" y="357"/>
                  <a:pt x="9" y="359"/>
                </a:cubicBezTo>
                <a:cubicBezTo>
                  <a:pt x="10" y="360"/>
                  <a:pt x="12" y="365"/>
                  <a:pt x="13" y="368"/>
                </a:cubicBezTo>
                <a:cubicBezTo>
                  <a:pt x="14" y="370"/>
                  <a:pt x="18" y="374"/>
                  <a:pt x="18" y="375"/>
                </a:cubicBezTo>
                <a:cubicBezTo>
                  <a:pt x="18" y="375"/>
                  <a:pt x="19" y="377"/>
                  <a:pt x="20" y="377"/>
                </a:cubicBezTo>
                <a:cubicBezTo>
                  <a:pt x="20" y="377"/>
                  <a:pt x="21" y="381"/>
                  <a:pt x="21" y="384"/>
                </a:cubicBezTo>
                <a:cubicBezTo>
                  <a:pt x="22" y="387"/>
                  <a:pt x="22" y="392"/>
                  <a:pt x="22" y="394"/>
                </a:cubicBezTo>
                <a:cubicBezTo>
                  <a:pt x="23" y="396"/>
                  <a:pt x="23" y="400"/>
                  <a:pt x="23" y="401"/>
                </a:cubicBezTo>
                <a:cubicBezTo>
                  <a:pt x="23" y="403"/>
                  <a:pt x="25" y="411"/>
                  <a:pt x="25" y="413"/>
                </a:cubicBezTo>
                <a:cubicBezTo>
                  <a:pt x="25" y="415"/>
                  <a:pt x="26" y="418"/>
                  <a:pt x="26" y="419"/>
                </a:cubicBezTo>
                <a:cubicBezTo>
                  <a:pt x="27" y="420"/>
                  <a:pt x="28" y="418"/>
                  <a:pt x="27" y="418"/>
                </a:cubicBezTo>
                <a:cubicBezTo>
                  <a:pt x="27" y="417"/>
                  <a:pt x="28" y="416"/>
                  <a:pt x="28" y="416"/>
                </a:cubicBezTo>
                <a:cubicBezTo>
                  <a:pt x="29" y="416"/>
                  <a:pt x="29" y="416"/>
                  <a:pt x="29" y="417"/>
                </a:cubicBezTo>
                <a:cubicBezTo>
                  <a:pt x="30" y="417"/>
                  <a:pt x="32" y="418"/>
                  <a:pt x="32" y="418"/>
                </a:cubicBezTo>
                <a:cubicBezTo>
                  <a:pt x="33" y="418"/>
                  <a:pt x="33" y="418"/>
                  <a:pt x="33" y="419"/>
                </a:cubicBezTo>
                <a:cubicBezTo>
                  <a:pt x="33" y="421"/>
                  <a:pt x="33" y="422"/>
                  <a:pt x="34" y="424"/>
                </a:cubicBezTo>
                <a:cubicBezTo>
                  <a:pt x="35" y="425"/>
                  <a:pt x="36" y="427"/>
                  <a:pt x="37" y="429"/>
                </a:cubicBezTo>
                <a:cubicBezTo>
                  <a:pt x="37" y="431"/>
                  <a:pt x="38" y="434"/>
                  <a:pt x="38" y="435"/>
                </a:cubicBezTo>
                <a:cubicBezTo>
                  <a:pt x="38" y="437"/>
                  <a:pt x="38" y="438"/>
                  <a:pt x="38" y="440"/>
                </a:cubicBezTo>
                <a:cubicBezTo>
                  <a:pt x="38" y="442"/>
                  <a:pt x="37" y="445"/>
                  <a:pt x="37" y="447"/>
                </a:cubicBezTo>
                <a:cubicBezTo>
                  <a:pt x="37" y="448"/>
                  <a:pt x="37" y="452"/>
                  <a:pt x="38" y="454"/>
                </a:cubicBezTo>
                <a:cubicBezTo>
                  <a:pt x="38" y="456"/>
                  <a:pt x="39" y="458"/>
                  <a:pt x="39" y="460"/>
                </a:cubicBezTo>
                <a:cubicBezTo>
                  <a:pt x="39" y="462"/>
                  <a:pt x="40" y="468"/>
                  <a:pt x="40" y="470"/>
                </a:cubicBezTo>
                <a:cubicBezTo>
                  <a:pt x="41" y="471"/>
                  <a:pt x="42" y="474"/>
                  <a:pt x="42" y="475"/>
                </a:cubicBezTo>
                <a:cubicBezTo>
                  <a:pt x="43" y="477"/>
                  <a:pt x="44" y="482"/>
                  <a:pt x="44" y="483"/>
                </a:cubicBezTo>
                <a:cubicBezTo>
                  <a:pt x="44" y="485"/>
                  <a:pt x="44" y="486"/>
                  <a:pt x="44" y="487"/>
                </a:cubicBezTo>
                <a:cubicBezTo>
                  <a:pt x="45" y="488"/>
                  <a:pt x="46" y="489"/>
                  <a:pt x="46" y="490"/>
                </a:cubicBezTo>
                <a:cubicBezTo>
                  <a:pt x="47" y="491"/>
                  <a:pt x="48" y="493"/>
                  <a:pt x="49" y="494"/>
                </a:cubicBezTo>
                <a:cubicBezTo>
                  <a:pt x="49" y="495"/>
                  <a:pt x="51" y="498"/>
                  <a:pt x="52" y="498"/>
                </a:cubicBezTo>
                <a:cubicBezTo>
                  <a:pt x="52" y="499"/>
                  <a:pt x="54" y="501"/>
                  <a:pt x="54" y="501"/>
                </a:cubicBezTo>
                <a:cubicBezTo>
                  <a:pt x="55" y="502"/>
                  <a:pt x="57" y="501"/>
                  <a:pt x="57" y="501"/>
                </a:cubicBezTo>
                <a:cubicBezTo>
                  <a:pt x="57" y="500"/>
                  <a:pt x="57" y="500"/>
                  <a:pt x="58" y="500"/>
                </a:cubicBezTo>
                <a:cubicBezTo>
                  <a:pt x="58" y="500"/>
                  <a:pt x="58" y="501"/>
                  <a:pt x="58" y="503"/>
                </a:cubicBezTo>
                <a:cubicBezTo>
                  <a:pt x="59" y="505"/>
                  <a:pt x="60" y="527"/>
                  <a:pt x="61" y="529"/>
                </a:cubicBezTo>
                <a:cubicBezTo>
                  <a:pt x="61" y="531"/>
                  <a:pt x="61" y="542"/>
                  <a:pt x="61" y="543"/>
                </a:cubicBezTo>
                <a:cubicBezTo>
                  <a:pt x="61" y="544"/>
                  <a:pt x="60" y="551"/>
                  <a:pt x="59" y="554"/>
                </a:cubicBezTo>
                <a:cubicBezTo>
                  <a:pt x="59" y="556"/>
                  <a:pt x="55" y="572"/>
                  <a:pt x="55" y="575"/>
                </a:cubicBezTo>
                <a:cubicBezTo>
                  <a:pt x="54" y="578"/>
                  <a:pt x="51" y="592"/>
                  <a:pt x="50" y="594"/>
                </a:cubicBezTo>
                <a:cubicBezTo>
                  <a:pt x="50" y="595"/>
                  <a:pt x="49" y="597"/>
                  <a:pt x="49" y="598"/>
                </a:cubicBezTo>
                <a:cubicBezTo>
                  <a:pt x="48" y="599"/>
                  <a:pt x="48" y="602"/>
                  <a:pt x="48" y="604"/>
                </a:cubicBezTo>
                <a:cubicBezTo>
                  <a:pt x="47" y="606"/>
                  <a:pt x="47" y="608"/>
                  <a:pt x="46" y="609"/>
                </a:cubicBezTo>
                <a:cubicBezTo>
                  <a:pt x="46" y="609"/>
                  <a:pt x="58" y="613"/>
                  <a:pt x="59" y="613"/>
                </a:cubicBezTo>
                <a:cubicBezTo>
                  <a:pt x="60" y="613"/>
                  <a:pt x="60" y="613"/>
                  <a:pt x="60" y="614"/>
                </a:cubicBezTo>
                <a:cubicBezTo>
                  <a:pt x="59" y="616"/>
                  <a:pt x="59" y="620"/>
                  <a:pt x="59" y="621"/>
                </a:cubicBezTo>
                <a:cubicBezTo>
                  <a:pt x="60" y="622"/>
                  <a:pt x="65" y="623"/>
                  <a:pt x="69" y="623"/>
                </a:cubicBezTo>
                <a:cubicBezTo>
                  <a:pt x="74" y="623"/>
                  <a:pt x="83" y="623"/>
                  <a:pt x="83" y="623"/>
                </a:cubicBezTo>
                <a:cubicBezTo>
                  <a:pt x="84" y="623"/>
                  <a:pt x="85" y="622"/>
                  <a:pt x="88" y="622"/>
                </a:cubicBezTo>
                <a:cubicBezTo>
                  <a:pt x="89" y="622"/>
                  <a:pt x="88" y="617"/>
                  <a:pt x="88" y="616"/>
                </a:cubicBezTo>
                <a:cubicBezTo>
                  <a:pt x="88" y="616"/>
                  <a:pt x="93" y="616"/>
                  <a:pt x="94" y="616"/>
                </a:cubicBezTo>
                <a:cubicBezTo>
                  <a:pt x="95" y="616"/>
                  <a:pt x="93" y="621"/>
                  <a:pt x="92" y="623"/>
                </a:cubicBezTo>
                <a:cubicBezTo>
                  <a:pt x="92" y="625"/>
                  <a:pt x="88" y="641"/>
                  <a:pt x="88" y="644"/>
                </a:cubicBezTo>
                <a:cubicBezTo>
                  <a:pt x="87" y="647"/>
                  <a:pt x="87" y="651"/>
                  <a:pt x="86" y="654"/>
                </a:cubicBezTo>
                <a:cubicBezTo>
                  <a:pt x="86" y="657"/>
                  <a:pt x="85" y="662"/>
                  <a:pt x="85" y="665"/>
                </a:cubicBezTo>
                <a:cubicBezTo>
                  <a:pt x="85" y="667"/>
                  <a:pt x="85" y="672"/>
                  <a:pt x="86" y="676"/>
                </a:cubicBezTo>
                <a:cubicBezTo>
                  <a:pt x="86" y="679"/>
                  <a:pt x="88" y="682"/>
                  <a:pt x="88" y="686"/>
                </a:cubicBezTo>
                <a:cubicBezTo>
                  <a:pt x="89" y="689"/>
                  <a:pt x="90" y="691"/>
                  <a:pt x="90" y="694"/>
                </a:cubicBezTo>
                <a:cubicBezTo>
                  <a:pt x="90" y="697"/>
                  <a:pt x="91" y="702"/>
                  <a:pt x="90" y="706"/>
                </a:cubicBezTo>
                <a:cubicBezTo>
                  <a:pt x="90" y="710"/>
                  <a:pt x="91" y="722"/>
                  <a:pt x="91" y="725"/>
                </a:cubicBezTo>
                <a:cubicBezTo>
                  <a:pt x="91" y="728"/>
                  <a:pt x="91" y="728"/>
                  <a:pt x="91" y="728"/>
                </a:cubicBezTo>
                <a:cubicBezTo>
                  <a:pt x="91" y="728"/>
                  <a:pt x="91" y="741"/>
                  <a:pt x="91" y="743"/>
                </a:cubicBezTo>
                <a:cubicBezTo>
                  <a:pt x="91" y="745"/>
                  <a:pt x="91" y="751"/>
                  <a:pt x="91" y="754"/>
                </a:cubicBezTo>
                <a:cubicBezTo>
                  <a:pt x="91" y="757"/>
                  <a:pt x="90" y="766"/>
                  <a:pt x="90" y="769"/>
                </a:cubicBezTo>
                <a:cubicBezTo>
                  <a:pt x="89" y="772"/>
                  <a:pt x="88" y="780"/>
                  <a:pt x="87" y="782"/>
                </a:cubicBezTo>
                <a:cubicBezTo>
                  <a:pt x="87" y="784"/>
                  <a:pt x="86" y="787"/>
                  <a:pt x="85" y="788"/>
                </a:cubicBezTo>
                <a:cubicBezTo>
                  <a:pt x="85" y="789"/>
                  <a:pt x="82" y="791"/>
                  <a:pt x="82" y="792"/>
                </a:cubicBezTo>
                <a:cubicBezTo>
                  <a:pt x="81" y="793"/>
                  <a:pt x="78" y="796"/>
                  <a:pt x="77" y="798"/>
                </a:cubicBezTo>
                <a:cubicBezTo>
                  <a:pt x="76" y="800"/>
                  <a:pt x="74" y="802"/>
                  <a:pt x="73" y="806"/>
                </a:cubicBezTo>
                <a:cubicBezTo>
                  <a:pt x="72" y="809"/>
                  <a:pt x="71" y="812"/>
                  <a:pt x="71" y="814"/>
                </a:cubicBezTo>
                <a:cubicBezTo>
                  <a:pt x="71" y="816"/>
                  <a:pt x="73" y="818"/>
                  <a:pt x="74" y="821"/>
                </a:cubicBezTo>
                <a:cubicBezTo>
                  <a:pt x="75" y="823"/>
                  <a:pt x="77" y="824"/>
                  <a:pt x="78" y="827"/>
                </a:cubicBezTo>
                <a:cubicBezTo>
                  <a:pt x="79" y="829"/>
                  <a:pt x="80" y="831"/>
                  <a:pt x="81" y="833"/>
                </a:cubicBezTo>
                <a:cubicBezTo>
                  <a:pt x="81" y="835"/>
                  <a:pt x="81" y="839"/>
                  <a:pt x="81" y="841"/>
                </a:cubicBezTo>
                <a:cubicBezTo>
                  <a:pt x="81" y="843"/>
                  <a:pt x="81" y="853"/>
                  <a:pt x="81" y="856"/>
                </a:cubicBezTo>
                <a:cubicBezTo>
                  <a:pt x="81" y="858"/>
                  <a:pt x="80" y="864"/>
                  <a:pt x="80" y="865"/>
                </a:cubicBezTo>
                <a:cubicBezTo>
                  <a:pt x="81" y="866"/>
                  <a:pt x="82" y="865"/>
                  <a:pt x="83" y="866"/>
                </a:cubicBezTo>
                <a:cubicBezTo>
                  <a:pt x="84" y="866"/>
                  <a:pt x="85" y="865"/>
                  <a:pt x="86" y="865"/>
                </a:cubicBezTo>
                <a:cubicBezTo>
                  <a:pt x="86" y="865"/>
                  <a:pt x="86" y="847"/>
                  <a:pt x="86" y="844"/>
                </a:cubicBezTo>
                <a:cubicBezTo>
                  <a:pt x="86" y="840"/>
                  <a:pt x="87" y="835"/>
                  <a:pt x="87" y="834"/>
                </a:cubicBezTo>
                <a:cubicBezTo>
                  <a:pt x="88" y="834"/>
                  <a:pt x="88" y="832"/>
                  <a:pt x="89" y="832"/>
                </a:cubicBezTo>
                <a:cubicBezTo>
                  <a:pt x="90" y="832"/>
                  <a:pt x="91" y="833"/>
                  <a:pt x="91" y="833"/>
                </a:cubicBezTo>
                <a:cubicBezTo>
                  <a:pt x="91" y="834"/>
                  <a:pt x="91" y="835"/>
                  <a:pt x="91" y="836"/>
                </a:cubicBezTo>
                <a:cubicBezTo>
                  <a:pt x="91" y="838"/>
                  <a:pt x="91" y="843"/>
                  <a:pt x="91" y="845"/>
                </a:cubicBezTo>
                <a:cubicBezTo>
                  <a:pt x="91" y="847"/>
                  <a:pt x="91" y="851"/>
                  <a:pt x="90" y="853"/>
                </a:cubicBezTo>
                <a:cubicBezTo>
                  <a:pt x="90" y="855"/>
                  <a:pt x="90" y="859"/>
                  <a:pt x="89" y="860"/>
                </a:cubicBezTo>
                <a:cubicBezTo>
                  <a:pt x="89" y="862"/>
                  <a:pt x="89" y="864"/>
                  <a:pt x="89" y="864"/>
                </a:cubicBezTo>
                <a:cubicBezTo>
                  <a:pt x="89" y="865"/>
                  <a:pt x="88" y="865"/>
                  <a:pt x="87" y="868"/>
                </a:cubicBezTo>
                <a:cubicBezTo>
                  <a:pt x="87" y="870"/>
                  <a:pt x="86" y="876"/>
                  <a:pt x="87" y="879"/>
                </a:cubicBezTo>
                <a:cubicBezTo>
                  <a:pt x="87" y="882"/>
                  <a:pt x="88" y="884"/>
                  <a:pt x="90" y="886"/>
                </a:cubicBezTo>
                <a:cubicBezTo>
                  <a:pt x="93" y="889"/>
                  <a:pt x="96" y="891"/>
                  <a:pt x="99" y="892"/>
                </a:cubicBezTo>
                <a:cubicBezTo>
                  <a:pt x="102" y="893"/>
                  <a:pt x="110" y="895"/>
                  <a:pt x="111" y="895"/>
                </a:cubicBezTo>
                <a:cubicBezTo>
                  <a:pt x="113" y="895"/>
                  <a:pt x="121" y="895"/>
                  <a:pt x="124" y="893"/>
                </a:cubicBezTo>
                <a:cubicBezTo>
                  <a:pt x="127" y="892"/>
                  <a:pt x="130" y="891"/>
                  <a:pt x="130" y="887"/>
                </a:cubicBezTo>
                <a:cubicBezTo>
                  <a:pt x="131" y="884"/>
                  <a:pt x="132" y="880"/>
                  <a:pt x="132" y="878"/>
                </a:cubicBezTo>
                <a:cubicBezTo>
                  <a:pt x="132" y="876"/>
                  <a:pt x="132" y="876"/>
                  <a:pt x="132" y="876"/>
                </a:cubicBezTo>
                <a:cubicBezTo>
                  <a:pt x="132" y="876"/>
                  <a:pt x="141" y="879"/>
                  <a:pt x="145" y="878"/>
                </a:cubicBezTo>
                <a:cubicBezTo>
                  <a:pt x="149" y="878"/>
                  <a:pt x="158" y="879"/>
                  <a:pt x="160" y="878"/>
                </a:cubicBezTo>
                <a:cubicBezTo>
                  <a:pt x="162" y="878"/>
                  <a:pt x="173" y="877"/>
                  <a:pt x="175" y="876"/>
                </a:cubicBezTo>
                <a:cubicBezTo>
                  <a:pt x="177" y="875"/>
                  <a:pt x="179" y="874"/>
                  <a:pt x="179" y="872"/>
                </a:cubicBezTo>
                <a:cubicBezTo>
                  <a:pt x="179" y="872"/>
                  <a:pt x="178" y="871"/>
                  <a:pt x="176" y="871"/>
                </a:cubicBezTo>
                <a:cubicBezTo>
                  <a:pt x="175" y="870"/>
                  <a:pt x="171" y="870"/>
                  <a:pt x="169" y="869"/>
                </a:cubicBezTo>
                <a:cubicBezTo>
                  <a:pt x="166" y="867"/>
                  <a:pt x="161" y="866"/>
                  <a:pt x="159" y="865"/>
                </a:cubicBezTo>
                <a:cubicBezTo>
                  <a:pt x="158" y="864"/>
                  <a:pt x="156" y="862"/>
                  <a:pt x="155" y="862"/>
                </a:cubicBezTo>
                <a:cubicBezTo>
                  <a:pt x="155" y="861"/>
                  <a:pt x="153" y="861"/>
                  <a:pt x="151" y="860"/>
                </a:cubicBezTo>
                <a:cubicBezTo>
                  <a:pt x="149" y="859"/>
                  <a:pt x="149" y="858"/>
                  <a:pt x="145" y="856"/>
                </a:cubicBezTo>
                <a:cubicBezTo>
                  <a:pt x="144" y="855"/>
                  <a:pt x="144" y="856"/>
                  <a:pt x="142" y="853"/>
                </a:cubicBezTo>
                <a:cubicBezTo>
                  <a:pt x="141" y="850"/>
                  <a:pt x="140" y="850"/>
                  <a:pt x="140" y="849"/>
                </a:cubicBezTo>
                <a:cubicBezTo>
                  <a:pt x="140" y="848"/>
                  <a:pt x="140" y="847"/>
                  <a:pt x="139" y="846"/>
                </a:cubicBezTo>
                <a:cubicBezTo>
                  <a:pt x="138" y="845"/>
                  <a:pt x="137" y="843"/>
                  <a:pt x="136" y="840"/>
                </a:cubicBezTo>
                <a:cubicBezTo>
                  <a:pt x="134" y="836"/>
                  <a:pt x="132" y="830"/>
                  <a:pt x="131" y="828"/>
                </a:cubicBezTo>
                <a:cubicBezTo>
                  <a:pt x="131" y="827"/>
                  <a:pt x="132" y="826"/>
                  <a:pt x="132" y="821"/>
                </a:cubicBezTo>
                <a:cubicBezTo>
                  <a:pt x="131" y="816"/>
                  <a:pt x="134" y="811"/>
                  <a:pt x="134" y="808"/>
                </a:cubicBezTo>
                <a:cubicBezTo>
                  <a:pt x="134" y="806"/>
                  <a:pt x="132" y="801"/>
                  <a:pt x="131" y="799"/>
                </a:cubicBezTo>
                <a:cubicBezTo>
                  <a:pt x="131" y="797"/>
                  <a:pt x="129" y="792"/>
                  <a:pt x="129" y="789"/>
                </a:cubicBezTo>
                <a:cubicBezTo>
                  <a:pt x="130" y="785"/>
                  <a:pt x="129" y="775"/>
                  <a:pt x="130" y="769"/>
                </a:cubicBezTo>
                <a:cubicBezTo>
                  <a:pt x="132" y="763"/>
                  <a:pt x="133" y="754"/>
                  <a:pt x="134" y="752"/>
                </a:cubicBezTo>
                <a:cubicBezTo>
                  <a:pt x="134" y="749"/>
                  <a:pt x="140" y="728"/>
                  <a:pt x="140" y="724"/>
                </a:cubicBezTo>
                <a:cubicBezTo>
                  <a:pt x="141" y="720"/>
                  <a:pt x="145" y="701"/>
                  <a:pt x="146" y="698"/>
                </a:cubicBezTo>
                <a:cubicBezTo>
                  <a:pt x="147" y="695"/>
                  <a:pt x="148" y="690"/>
                  <a:pt x="149" y="685"/>
                </a:cubicBezTo>
                <a:cubicBezTo>
                  <a:pt x="149" y="681"/>
                  <a:pt x="149" y="676"/>
                  <a:pt x="150" y="671"/>
                </a:cubicBezTo>
                <a:cubicBezTo>
                  <a:pt x="150" y="665"/>
                  <a:pt x="150" y="655"/>
                  <a:pt x="151" y="652"/>
                </a:cubicBezTo>
                <a:cubicBezTo>
                  <a:pt x="151" y="649"/>
                  <a:pt x="152" y="643"/>
                  <a:pt x="152" y="642"/>
                </a:cubicBezTo>
                <a:cubicBezTo>
                  <a:pt x="152" y="641"/>
                  <a:pt x="156" y="630"/>
                  <a:pt x="156" y="628"/>
                </a:cubicBezTo>
                <a:cubicBezTo>
                  <a:pt x="157" y="626"/>
                  <a:pt x="159" y="618"/>
                  <a:pt x="160" y="617"/>
                </a:cubicBezTo>
                <a:cubicBezTo>
                  <a:pt x="160" y="617"/>
                  <a:pt x="170" y="615"/>
                  <a:pt x="172" y="614"/>
                </a:cubicBezTo>
                <a:cubicBezTo>
                  <a:pt x="173" y="614"/>
                  <a:pt x="173" y="613"/>
                  <a:pt x="173" y="613"/>
                </a:cubicBezTo>
                <a:cubicBezTo>
                  <a:pt x="173" y="613"/>
                  <a:pt x="188" y="612"/>
                  <a:pt x="194" y="610"/>
                </a:cubicBezTo>
                <a:cubicBezTo>
                  <a:pt x="200" y="609"/>
                  <a:pt x="202" y="609"/>
                  <a:pt x="202" y="608"/>
                </a:cubicBezTo>
                <a:cubicBezTo>
                  <a:pt x="202" y="607"/>
                  <a:pt x="201" y="607"/>
                  <a:pt x="201" y="606"/>
                </a:cubicBezTo>
                <a:cubicBezTo>
                  <a:pt x="201" y="606"/>
                  <a:pt x="204" y="605"/>
                  <a:pt x="205" y="605"/>
                </a:cubicBezTo>
                <a:cubicBezTo>
                  <a:pt x="205" y="605"/>
                  <a:pt x="201" y="592"/>
                  <a:pt x="200" y="589"/>
                </a:cubicBezTo>
                <a:cubicBezTo>
                  <a:pt x="200" y="587"/>
                  <a:pt x="198" y="580"/>
                  <a:pt x="198" y="579"/>
                </a:cubicBezTo>
                <a:cubicBezTo>
                  <a:pt x="197" y="577"/>
                  <a:pt x="195" y="562"/>
                  <a:pt x="195" y="559"/>
                </a:cubicBezTo>
                <a:cubicBezTo>
                  <a:pt x="195" y="557"/>
                  <a:pt x="193" y="542"/>
                  <a:pt x="193" y="540"/>
                </a:cubicBezTo>
                <a:cubicBezTo>
                  <a:pt x="193" y="537"/>
                  <a:pt x="193" y="530"/>
                  <a:pt x="193" y="529"/>
                </a:cubicBezTo>
                <a:cubicBezTo>
                  <a:pt x="193" y="528"/>
                  <a:pt x="194" y="525"/>
                  <a:pt x="194" y="522"/>
                </a:cubicBezTo>
                <a:cubicBezTo>
                  <a:pt x="194" y="519"/>
                  <a:pt x="194" y="508"/>
                  <a:pt x="194" y="506"/>
                </a:cubicBezTo>
                <a:cubicBezTo>
                  <a:pt x="195" y="503"/>
                  <a:pt x="196" y="487"/>
                  <a:pt x="196" y="484"/>
                </a:cubicBezTo>
                <a:cubicBezTo>
                  <a:pt x="196" y="481"/>
                  <a:pt x="197" y="466"/>
                  <a:pt x="197" y="464"/>
                </a:cubicBezTo>
                <a:cubicBezTo>
                  <a:pt x="198" y="461"/>
                  <a:pt x="199" y="443"/>
                  <a:pt x="199" y="439"/>
                </a:cubicBezTo>
                <a:cubicBezTo>
                  <a:pt x="199" y="436"/>
                  <a:pt x="199" y="421"/>
                  <a:pt x="199" y="418"/>
                </a:cubicBezTo>
                <a:cubicBezTo>
                  <a:pt x="199" y="416"/>
                  <a:pt x="200" y="397"/>
                  <a:pt x="200" y="395"/>
                </a:cubicBezTo>
                <a:cubicBezTo>
                  <a:pt x="200" y="392"/>
                  <a:pt x="200" y="385"/>
                  <a:pt x="199" y="382"/>
                </a:cubicBezTo>
                <a:cubicBezTo>
                  <a:pt x="199" y="382"/>
                  <a:pt x="201" y="380"/>
                  <a:pt x="201" y="380"/>
                </a:cubicBezTo>
                <a:cubicBezTo>
                  <a:pt x="202" y="380"/>
                  <a:pt x="203" y="381"/>
                  <a:pt x="205" y="381"/>
                </a:cubicBezTo>
                <a:cubicBezTo>
                  <a:pt x="206" y="381"/>
                  <a:pt x="209" y="379"/>
                  <a:pt x="210" y="377"/>
                </a:cubicBezTo>
                <a:cubicBezTo>
                  <a:pt x="210" y="375"/>
                  <a:pt x="210" y="373"/>
                  <a:pt x="210" y="373"/>
                </a:cubicBezTo>
                <a:cubicBezTo>
                  <a:pt x="210" y="372"/>
                  <a:pt x="212" y="368"/>
                  <a:pt x="214" y="366"/>
                </a:cubicBezTo>
                <a:cubicBezTo>
                  <a:pt x="215" y="364"/>
                  <a:pt x="216" y="361"/>
                  <a:pt x="217" y="360"/>
                </a:cubicBezTo>
                <a:cubicBezTo>
                  <a:pt x="217" y="358"/>
                  <a:pt x="218" y="354"/>
                  <a:pt x="219" y="351"/>
                </a:cubicBezTo>
                <a:cubicBezTo>
                  <a:pt x="219" y="348"/>
                  <a:pt x="220" y="345"/>
                  <a:pt x="220" y="344"/>
                </a:cubicBezTo>
                <a:cubicBezTo>
                  <a:pt x="221" y="343"/>
                  <a:pt x="222" y="339"/>
                  <a:pt x="222" y="338"/>
                </a:cubicBezTo>
                <a:cubicBezTo>
                  <a:pt x="222" y="337"/>
                  <a:pt x="224" y="333"/>
                  <a:pt x="224" y="332"/>
                </a:cubicBezTo>
                <a:cubicBezTo>
                  <a:pt x="224" y="332"/>
                  <a:pt x="224" y="331"/>
                  <a:pt x="225" y="329"/>
                </a:cubicBezTo>
                <a:cubicBezTo>
                  <a:pt x="226" y="328"/>
                  <a:pt x="227" y="324"/>
                  <a:pt x="227" y="324"/>
                </a:cubicBezTo>
                <a:cubicBezTo>
                  <a:pt x="226" y="323"/>
                  <a:pt x="227" y="325"/>
                  <a:pt x="228" y="320"/>
                </a:cubicBezTo>
                <a:cubicBezTo>
                  <a:pt x="231" y="318"/>
                  <a:pt x="231" y="313"/>
                  <a:pt x="231" y="312"/>
                </a:cubicBezTo>
                <a:cubicBezTo>
                  <a:pt x="232" y="311"/>
                  <a:pt x="234" y="305"/>
                  <a:pt x="235" y="302"/>
                </a:cubicBezTo>
                <a:cubicBezTo>
                  <a:pt x="236" y="299"/>
                  <a:pt x="238" y="293"/>
                  <a:pt x="238" y="291"/>
                </a:cubicBezTo>
                <a:cubicBezTo>
                  <a:pt x="237" y="290"/>
                  <a:pt x="236" y="288"/>
                  <a:pt x="237" y="286"/>
                </a:cubicBezTo>
                <a:cubicBezTo>
                  <a:pt x="239" y="284"/>
                  <a:pt x="239" y="285"/>
                  <a:pt x="239" y="283"/>
                </a:cubicBezTo>
                <a:cubicBezTo>
                  <a:pt x="239" y="281"/>
                  <a:pt x="238" y="278"/>
                  <a:pt x="236" y="276"/>
                </a:cubicBezTo>
                <a:cubicBezTo>
                  <a:pt x="234" y="273"/>
                  <a:pt x="234" y="270"/>
                  <a:pt x="234" y="269"/>
                </a:cubicBezTo>
                <a:cubicBezTo>
                  <a:pt x="234" y="268"/>
                  <a:pt x="236" y="268"/>
                  <a:pt x="237" y="267"/>
                </a:cubicBezTo>
                <a:cubicBezTo>
                  <a:pt x="239" y="265"/>
                  <a:pt x="240" y="263"/>
                  <a:pt x="238" y="261"/>
                </a:cubicBezTo>
                <a:cubicBezTo>
                  <a:pt x="236" y="259"/>
                  <a:pt x="235" y="260"/>
                  <a:pt x="235" y="259"/>
                </a:cubicBezTo>
                <a:cubicBezTo>
                  <a:pt x="234" y="258"/>
                  <a:pt x="234" y="256"/>
                  <a:pt x="234" y="255"/>
                </a:cubicBezTo>
                <a:cubicBezTo>
                  <a:pt x="234" y="254"/>
                  <a:pt x="230" y="247"/>
                  <a:pt x="229" y="245"/>
                </a:cubicBezTo>
                <a:cubicBezTo>
                  <a:pt x="228" y="243"/>
                  <a:pt x="223" y="237"/>
                  <a:pt x="223" y="236"/>
                </a:cubicBezTo>
                <a:cubicBezTo>
                  <a:pt x="223" y="235"/>
                  <a:pt x="223" y="232"/>
                  <a:pt x="222" y="230"/>
                </a:cubicBezTo>
                <a:cubicBezTo>
                  <a:pt x="222" y="227"/>
                  <a:pt x="220" y="224"/>
                  <a:pt x="220" y="221"/>
                </a:cubicBezTo>
                <a:cubicBezTo>
                  <a:pt x="219" y="219"/>
                  <a:pt x="219" y="216"/>
                  <a:pt x="218" y="214"/>
                </a:cubicBezTo>
                <a:cubicBezTo>
                  <a:pt x="218" y="212"/>
                  <a:pt x="217" y="209"/>
                  <a:pt x="216" y="208"/>
                </a:cubicBezTo>
                <a:cubicBezTo>
                  <a:pt x="215" y="207"/>
                  <a:pt x="217" y="203"/>
                  <a:pt x="216" y="200"/>
                </a:cubicBezTo>
                <a:cubicBezTo>
                  <a:pt x="215" y="197"/>
                  <a:pt x="214" y="195"/>
                  <a:pt x="213" y="193"/>
                </a:cubicBezTo>
                <a:cubicBezTo>
                  <a:pt x="212" y="190"/>
                  <a:pt x="210" y="182"/>
                  <a:pt x="209" y="180"/>
                </a:cubicBezTo>
                <a:cubicBezTo>
                  <a:pt x="208" y="177"/>
                  <a:pt x="206" y="170"/>
                  <a:pt x="206" y="169"/>
                </a:cubicBezTo>
                <a:cubicBezTo>
                  <a:pt x="206" y="167"/>
                  <a:pt x="204" y="160"/>
                  <a:pt x="203" y="159"/>
                </a:cubicBezTo>
                <a:cubicBezTo>
                  <a:pt x="201" y="157"/>
                  <a:pt x="201" y="156"/>
                  <a:pt x="199" y="155"/>
                </a:cubicBezTo>
                <a:cubicBezTo>
                  <a:pt x="197" y="154"/>
                  <a:pt x="193" y="153"/>
                  <a:pt x="191" y="152"/>
                </a:cubicBezTo>
                <a:cubicBezTo>
                  <a:pt x="189" y="152"/>
                  <a:pt x="187" y="149"/>
                  <a:pt x="185" y="149"/>
                </a:cubicBezTo>
                <a:cubicBezTo>
                  <a:pt x="183" y="148"/>
                  <a:pt x="179" y="146"/>
                  <a:pt x="178" y="146"/>
                </a:cubicBezTo>
                <a:cubicBezTo>
                  <a:pt x="177" y="145"/>
                  <a:pt x="178" y="145"/>
                  <a:pt x="176" y="143"/>
                </a:cubicBezTo>
                <a:cubicBezTo>
                  <a:pt x="175" y="142"/>
                  <a:pt x="164" y="126"/>
                  <a:pt x="164" y="125"/>
                </a:cubicBezTo>
                <a:cubicBezTo>
                  <a:pt x="163" y="123"/>
                  <a:pt x="166" y="108"/>
                  <a:pt x="166" y="105"/>
                </a:cubicBezTo>
                <a:cubicBezTo>
                  <a:pt x="167" y="103"/>
                  <a:pt x="170" y="86"/>
                  <a:pt x="165" y="71"/>
                </a:cubicBezTo>
                <a:cubicBezTo>
                  <a:pt x="161" y="56"/>
                  <a:pt x="156" y="42"/>
                  <a:pt x="155" y="39"/>
                </a:cubicBezTo>
                <a:cubicBezTo>
                  <a:pt x="154" y="36"/>
                  <a:pt x="149" y="18"/>
                  <a:pt x="143" y="13"/>
                </a:cubicBezTo>
                <a:cubicBezTo>
                  <a:pt x="137" y="7"/>
                  <a:pt x="132" y="3"/>
                  <a:pt x="126" y="2"/>
                </a:cubicBezTo>
                <a:cubicBezTo>
                  <a:pt x="120" y="0"/>
                  <a:pt x="107" y="0"/>
                  <a:pt x="104" y="0"/>
                </a:cubicBezTo>
                <a:cubicBezTo>
                  <a:pt x="101" y="1"/>
                  <a:pt x="94" y="1"/>
                  <a:pt x="89" y="3"/>
                </a:cubicBezTo>
                <a:cubicBezTo>
                  <a:pt x="84" y="5"/>
                  <a:pt x="75" y="11"/>
                  <a:pt x="71" y="17"/>
                </a:cubicBezTo>
                <a:cubicBezTo>
                  <a:pt x="67" y="24"/>
                  <a:pt x="65" y="23"/>
                  <a:pt x="63" y="35"/>
                </a:cubicBezTo>
                <a:cubicBezTo>
                  <a:pt x="60" y="46"/>
                  <a:pt x="59" y="59"/>
                  <a:pt x="59" y="64"/>
                </a:cubicBezTo>
                <a:cubicBezTo>
                  <a:pt x="58" y="70"/>
                  <a:pt x="58" y="86"/>
                  <a:pt x="57" y="91"/>
                </a:cubicBezTo>
                <a:cubicBezTo>
                  <a:pt x="56" y="96"/>
                  <a:pt x="53" y="120"/>
                  <a:pt x="51" y="125"/>
                </a:cubicBezTo>
                <a:cubicBezTo>
                  <a:pt x="50" y="130"/>
                  <a:pt x="49" y="132"/>
                  <a:pt x="49" y="132"/>
                </a:cubicBezTo>
                <a:cubicBezTo>
                  <a:pt x="49" y="132"/>
                  <a:pt x="32" y="140"/>
                  <a:pt x="30" y="140"/>
                </a:cubicBezTo>
                <a:cubicBezTo>
                  <a:pt x="28" y="141"/>
                  <a:pt x="25" y="141"/>
                  <a:pt x="23" y="142"/>
                </a:cubicBezTo>
                <a:cubicBezTo>
                  <a:pt x="22" y="142"/>
                  <a:pt x="20" y="144"/>
                  <a:pt x="19" y="145"/>
                </a:cubicBezTo>
                <a:cubicBezTo>
                  <a:pt x="18" y="146"/>
                  <a:pt x="17" y="150"/>
                  <a:pt x="15" y="153"/>
                </a:cubicBezTo>
                <a:cubicBezTo>
                  <a:pt x="14" y="157"/>
                  <a:pt x="12" y="162"/>
                  <a:pt x="11" y="164"/>
                </a:cubicBezTo>
                <a:cubicBezTo>
                  <a:pt x="11" y="165"/>
                  <a:pt x="11" y="168"/>
                  <a:pt x="10" y="169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0"/>
                  <a:pt x="10" y="178"/>
                  <a:pt x="10" y="179"/>
                </a:cubicBezTo>
                <a:cubicBezTo>
                  <a:pt x="9" y="180"/>
                  <a:pt x="8" y="185"/>
                  <a:pt x="8" y="186"/>
                </a:cubicBezTo>
                <a:cubicBezTo>
                  <a:pt x="8" y="187"/>
                  <a:pt x="7" y="190"/>
                  <a:pt x="6" y="191"/>
                </a:cubicBezTo>
                <a:cubicBezTo>
                  <a:pt x="6" y="193"/>
                  <a:pt x="5" y="195"/>
                  <a:pt x="6" y="198"/>
                </a:cubicBezTo>
                <a:cubicBezTo>
                  <a:pt x="6" y="200"/>
                  <a:pt x="6" y="200"/>
                  <a:pt x="6" y="203"/>
                </a:cubicBezTo>
                <a:cubicBezTo>
                  <a:pt x="5" y="206"/>
                  <a:pt x="4" y="227"/>
                  <a:pt x="4" y="228"/>
                </a:cubicBezTo>
                <a:cubicBezTo>
                  <a:pt x="4" y="229"/>
                  <a:pt x="4" y="246"/>
                  <a:pt x="3" y="248"/>
                </a:cubicBezTo>
                <a:cubicBezTo>
                  <a:pt x="3" y="249"/>
                  <a:pt x="3" y="254"/>
                  <a:pt x="3" y="256"/>
                </a:cubicBezTo>
                <a:cubicBezTo>
                  <a:pt x="4" y="258"/>
                  <a:pt x="4" y="258"/>
                  <a:pt x="4" y="258"/>
                </a:cubicBezTo>
                <a:cubicBezTo>
                  <a:pt x="4" y="258"/>
                  <a:pt x="4" y="258"/>
                  <a:pt x="4" y="261"/>
                </a:cubicBezTo>
                <a:cubicBezTo>
                  <a:pt x="4" y="263"/>
                  <a:pt x="4" y="267"/>
                  <a:pt x="4" y="270"/>
                </a:cubicBezTo>
                <a:cubicBezTo>
                  <a:pt x="4" y="273"/>
                  <a:pt x="4" y="277"/>
                  <a:pt x="4" y="278"/>
                </a:cubicBezTo>
                <a:cubicBezTo>
                  <a:pt x="4" y="279"/>
                  <a:pt x="4" y="283"/>
                  <a:pt x="4" y="284"/>
                </a:cubicBezTo>
                <a:cubicBezTo>
                  <a:pt x="3" y="286"/>
                  <a:pt x="3" y="289"/>
                  <a:pt x="3" y="291"/>
                </a:cubicBezTo>
                <a:cubicBezTo>
                  <a:pt x="2" y="292"/>
                  <a:pt x="1" y="296"/>
                  <a:pt x="1" y="297"/>
                </a:cubicBezTo>
                <a:cubicBezTo>
                  <a:pt x="1" y="299"/>
                  <a:pt x="0" y="302"/>
                  <a:pt x="0" y="305"/>
                </a:cubicBezTo>
                <a:cubicBezTo>
                  <a:pt x="0" y="307"/>
                  <a:pt x="0" y="312"/>
                  <a:pt x="0" y="313"/>
                </a:cubicBezTo>
                <a:cubicBezTo>
                  <a:pt x="0" y="315"/>
                  <a:pt x="1" y="318"/>
                  <a:pt x="2" y="321"/>
                </a:cubicBezTo>
                <a:cubicBezTo>
                  <a:pt x="3" y="323"/>
                  <a:pt x="5" y="327"/>
                  <a:pt x="6" y="329"/>
                </a:cubicBezTo>
                <a:close/>
                <a:moveTo>
                  <a:pt x="196" y="279"/>
                </a:moveTo>
                <a:cubicBezTo>
                  <a:pt x="196" y="278"/>
                  <a:pt x="197" y="276"/>
                  <a:pt x="197" y="276"/>
                </a:cubicBezTo>
                <a:cubicBezTo>
                  <a:pt x="197" y="277"/>
                  <a:pt x="198" y="277"/>
                  <a:pt x="199" y="278"/>
                </a:cubicBezTo>
                <a:cubicBezTo>
                  <a:pt x="199" y="279"/>
                  <a:pt x="198" y="281"/>
                  <a:pt x="197" y="281"/>
                </a:cubicBezTo>
                <a:cubicBezTo>
                  <a:pt x="197" y="281"/>
                  <a:pt x="196" y="280"/>
                  <a:pt x="196" y="279"/>
                </a:cubicBezTo>
                <a:close/>
                <a:moveTo>
                  <a:pt x="193" y="265"/>
                </a:moveTo>
                <a:cubicBezTo>
                  <a:pt x="193" y="266"/>
                  <a:pt x="193" y="269"/>
                  <a:pt x="193" y="269"/>
                </a:cubicBezTo>
                <a:cubicBezTo>
                  <a:pt x="193" y="269"/>
                  <a:pt x="193" y="270"/>
                  <a:pt x="193" y="269"/>
                </a:cubicBezTo>
                <a:cubicBezTo>
                  <a:pt x="193" y="269"/>
                  <a:pt x="189" y="267"/>
                  <a:pt x="189" y="267"/>
                </a:cubicBezTo>
                <a:cubicBezTo>
                  <a:pt x="189" y="266"/>
                  <a:pt x="189" y="265"/>
                  <a:pt x="189" y="263"/>
                </a:cubicBezTo>
                <a:cubicBezTo>
                  <a:pt x="189" y="261"/>
                  <a:pt x="189" y="257"/>
                  <a:pt x="189" y="257"/>
                </a:cubicBezTo>
                <a:cubicBezTo>
                  <a:pt x="190" y="256"/>
                  <a:pt x="190" y="255"/>
                  <a:pt x="191" y="254"/>
                </a:cubicBezTo>
                <a:cubicBezTo>
                  <a:pt x="191" y="254"/>
                  <a:pt x="191" y="254"/>
                  <a:pt x="192" y="255"/>
                </a:cubicBezTo>
                <a:cubicBezTo>
                  <a:pt x="193" y="255"/>
                  <a:pt x="194" y="257"/>
                  <a:pt x="194" y="258"/>
                </a:cubicBezTo>
                <a:cubicBezTo>
                  <a:pt x="194" y="259"/>
                  <a:pt x="194" y="264"/>
                  <a:pt x="193" y="265"/>
                </a:cubicBezTo>
                <a:close/>
                <a:moveTo>
                  <a:pt x="185" y="311"/>
                </a:moveTo>
                <a:cubicBezTo>
                  <a:pt x="186" y="311"/>
                  <a:pt x="189" y="311"/>
                  <a:pt x="189" y="310"/>
                </a:cubicBezTo>
                <a:cubicBezTo>
                  <a:pt x="189" y="310"/>
                  <a:pt x="190" y="308"/>
                  <a:pt x="190" y="308"/>
                </a:cubicBezTo>
                <a:cubicBezTo>
                  <a:pt x="190" y="308"/>
                  <a:pt x="188" y="308"/>
                  <a:pt x="188" y="307"/>
                </a:cubicBezTo>
                <a:cubicBezTo>
                  <a:pt x="188" y="307"/>
                  <a:pt x="187" y="307"/>
                  <a:pt x="188" y="306"/>
                </a:cubicBezTo>
                <a:cubicBezTo>
                  <a:pt x="189" y="306"/>
                  <a:pt x="190" y="302"/>
                  <a:pt x="191" y="301"/>
                </a:cubicBezTo>
                <a:cubicBezTo>
                  <a:pt x="192" y="299"/>
                  <a:pt x="194" y="295"/>
                  <a:pt x="194" y="294"/>
                </a:cubicBezTo>
                <a:cubicBezTo>
                  <a:pt x="195" y="293"/>
                  <a:pt x="195" y="292"/>
                  <a:pt x="195" y="293"/>
                </a:cubicBezTo>
                <a:cubicBezTo>
                  <a:pt x="195" y="294"/>
                  <a:pt x="195" y="298"/>
                  <a:pt x="195" y="300"/>
                </a:cubicBezTo>
                <a:cubicBezTo>
                  <a:pt x="195" y="301"/>
                  <a:pt x="195" y="302"/>
                  <a:pt x="195" y="303"/>
                </a:cubicBezTo>
                <a:cubicBezTo>
                  <a:pt x="195" y="303"/>
                  <a:pt x="195" y="304"/>
                  <a:pt x="195" y="305"/>
                </a:cubicBezTo>
                <a:cubicBezTo>
                  <a:pt x="194" y="306"/>
                  <a:pt x="194" y="309"/>
                  <a:pt x="193" y="311"/>
                </a:cubicBezTo>
                <a:cubicBezTo>
                  <a:pt x="193" y="312"/>
                  <a:pt x="193" y="315"/>
                  <a:pt x="193" y="316"/>
                </a:cubicBezTo>
                <a:cubicBezTo>
                  <a:pt x="193" y="318"/>
                  <a:pt x="192" y="321"/>
                  <a:pt x="192" y="322"/>
                </a:cubicBezTo>
                <a:cubicBezTo>
                  <a:pt x="192" y="323"/>
                  <a:pt x="192" y="327"/>
                  <a:pt x="192" y="327"/>
                </a:cubicBezTo>
                <a:cubicBezTo>
                  <a:pt x="192" y="327"/>
                  <a:pt x="194" y="330"/>
                  <a:pt x="194" y="330"/>
                </a:cubicBezTo>
                <a:cubicBezTo>
                  <a:pt x="194" y="331"/>
                  <a:pt x="194" y="334"/>
                  <a:pt x="194" y="334"/>
                </a:cubicBezTo>
                <a:cubicBezTo>
                  <a:pt x="193" y="334"/>
                  <a:pt x="190" y="334"/>
                  <a:pt x="190" y="334"/>
                </a:cubicBezTo>
                <a:cubicBezTo>
                  <a:pt x="190" y="333"/>
                  <a:pt x="190" y="327"/>
                  <a:pt x="190" y="326"/>
                </a:cubicBezTo>
                <a:cubicBezTo>
                  <a:pt x="190" y="326"/>
                  <a:pt x="190" y="323"/>
                  <a:pt x="189" y="322"/>
                </a:cubicBezTo>
                <a:cubicBezTo>
                  <a:pt x="189" y="321"/>
                  <a:pt x="188" y="319"/>
                  <a:pt x="188" y="318"/>
                </a:cubicBezTo>
                <a:cubicBezTo>
                  <a:pt x="187" y="317"/>
                  <a:pt x="186" y="314"/>
                  <a:pt x="185" y="312"/>
                </a:cubicBezTo>
                <a:cubicBezTo>
                  <a:pt x="185" y="311"/>
                  <a:pt x="185" y="311"/>
                  <a:pt x="185" y="311"/>
                </a:cubicBezTo>
                <a:close/>
                <a:moveTo>
                  <a:pt x="46" y="320"/>
                </a:moveTo>
                <a:cubicBezTo>
                  <a:pt x="46" y="319"/>
                  <a:pt x="48" y="317"/>
                  <a:pt x="48" y="316"/>
                </a:cubicBezTo>
                <a:cubicBezTo>
                  <a:pt x="48" y="316"/>
                  <a:pt x="48" y="315"/>
                  <a:pt x="48" y="314"/>
                </a:cubicBezTo>
                <a:cubicBezTo>
                  <a:pt x="49" y="313"/>
                  <a:pt x="50" y="311"/>
                  <a:pt x="50" y="311"/>
                </a:cubicBezTo>
                <a:cubicBezTo>
                  <a:pt x="51" y="310"/>
                  <a:pt x="51" y="306"/>
                  <a:pt x="51" y="306"/>
                </a:cubicBezTo>
                <a:cubicBezTo>
                  <a:pt x="51" y="306"/>
                  <a:pt x="51" y="306"/>
                  <a:pt x="52" y="306"/>
                </a:cubicBezTo>
                <a:cubicBezTo>
                  <a:pt x="52" y="306"/>
                  <a:pt x="53" y="307"/>
                  <a:pt x="54" y="308"/>
                </a:cubicBezTo>
                <a:cubicBezTo>
                  <a:pt x="55" y="309"/>
                  <a:pt x="60" y="311"/>
                  <a:pt x="60" y="311"/>
                </a:cubicBezTo>
                <a:cubicBezTo>
                  <a:pt x="60" y="311"/>
                  <a:pt x="59" y="312"/>
                  <a:pt x="59" y="313"/>
                </a:cubicBezTo>
                <a:cubicBezTo>
                  <a:pt x="59" y="315"/>
                  <a:pt x="59" y="315"/>
                  <a:pt x="57" y="318"/>
                </a:cubicBezTo>
                <a:cubicBezTo>
                  <a:pt x="55" y="320"/>
                  <a:pt x="54" y="324"/>
                  <a:pt x="54" y="324"/>
                </a:cubicBezTo>
                <a:cubicBezTo>
                  <a:pt x="54" y="325"/>
                  <a:pt x="55" y="326"/>
                  <a:pt x="54" y="326"/>
                </a:cubicBezTo>
                <a:cubicBezTo>
                  <a:pt x="54" y="326"/>
                  <a:pt x="51" y="331"/>
                  <a:pt x="50" y="337"/>
                </a:cubicBezTo>
                <a:cubicBezTo>
                  <a:pt x="49" y="343"/>
                  <a:pt x="49" y="341"/>
                  <a:pt x="48" y="341"/>
                </a:cubicBezTo>
                <a:cubicBezTo>
                  <a:pt x="48" y="341"/>
                  <a:pt x="48" y="336"/>
                  <a:pt x="48" y="335"/>
                </a:cubicBezTo>
                <a:cubicBezTo>
                  <a:pt x="48" y="334"/>
                  <a:pt x="48" y="329"/>
                  <a:pt x="48" y="327"/>
                </a:cubicBezTo>
                <a:cubicBezTo>
                  <a:pt x="48" y="326"/>
                  <a:pt x="46" y="320"/>
                  <a:pt x="46" y="3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3103" y="3908854"/>
            <a:ext cx="3534032" cy="2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Aileniz ve Bizim İçin, </a:t>
            </a:r>
            <a:endParaRPr kumimoji="0" lang="id-ID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72 Metin kutusu"/>
          <p:cNvSpPr txBox="1"/>
          <p:nvPr/>
        </p:nvSpPr>
        <p:spPr>
          <a:xfrm>
            <a:off x="6845643" y="2681416"/>
            <a:ext cx="5346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ÇOK DEĞERLİSİNİZ.</a:t>
            </a:r>
            <a:endParaRPr lang="tr-TR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Bizim İçin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Değerlisiniz…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33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2664"/>
            <a:ext cx="12192000" cy="98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Sınav Kaygısı Nedir?</a:t>
            </a: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5375190" y="2582563"/>
            <a:ext cx="681681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 smtClean="0"/>
              <a:t> Sınav öncesinde öğrenilen bilginin, sınav sırasında etkili bir biçimde kullanılmasına engel olan ve başarının düşmesine yol açan </a:t>
            </a:r>
            <a:r>
              <a:rPr lang="tr-TR" sz="3200" b="1" dirty="0" smtClean="0">
                <a:solidFill>
                  <a:srgbClr val="FF0000"/>
                </a:solidFill>
              </a:rPr>
              <a:t>yoğun kaygıya </a:t>
            </a:r>
            <a:r>
              <a:rPr lang="tr-TR" sz="4800" b="1" dirty="0" smtClean="0"/>
              <a:t>sınav kaygısı </a:t>
            </a:r>
            <a:r>
              <a:rPr lang="tr-TR" sz="3200" dirty="0" smtClean="0"/>
              <a:t>denir. </a:t>
            </a:r>
            <a:endParaRPr lang="tr-TR" sz="32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-217219" y="1288680"/>
            <a:ext cx="5606716" cy="53059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689075" y="1708485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Başarı</a:t>
            </a:r>
          </a:p>
          <a:p>
            <a:pPr algn="ctr"/>
            <a:r>
              <a:rPr lang="tr-TR" sz="3600" b="1" dirty="0" smtClean="0"/>
              <a:t>Düzeyi</a:t>
            </a:r>
            <a:endParaRPr lang="tr-TR" sz="3600" b="1" dirty="0"/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56 Metin kutusu"/>
          <p:cNvSpPr txBox="1"/>
          <p:nvPr/>
        </p:nvSpPr>
        <p:spPr>
          <a:xfrm>
            <a:off x="7992978" y="5610714"/>
            <a:ext cx="14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Yüksek Kaygı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Düzeyi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5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60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2" y="2176429"/>
            <a:ext cx="1451020" cy="2805307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6" y="2176429"/>
            <a:ext cx="1451020" cy="2805307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2176428"/>
            <a:ext cx="1451020" cy="2805307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2" y="2646946"/>
            <a:ext cx="1451020" cy="211915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6" y="3477126"/>
            <a:ext cx="1451020" cy="128897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4410634"/>
            <a:ext cx="1451020" cy="355463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ight Arrow 89"/>
          <p:cNvSpPr/>
          <p:nvPr/>
        </p:nvSpPr>
        <p:spPr>
          <a:xfrm>
            <a:off x="3639670" y="3308364"/>
            <a:ext cx="869577" cy="7530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Right Arrow 90"/>
          <p:cNvSpPr/>
          <p:nvPr/>
        </p:nvSpPr>
        <p:spPr>
          <a:xfrm>
            <a:off x="7558519" y="3308363"/>
            <a:ext cx="869577" cy="75304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1733578" y="511852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Düşük Kaygı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1732" y="5488814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Çalışma motivasyonunuz düşük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3003" y="511852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Normal Kaygı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08036" y="511852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Yüksek Kaygı</a:t>
            </a:r>
            <a:endParaRPr lang="id-ID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79763" y="292075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Rehberlik</a:t>
            </a:r>
            <a:endParaRPr lang="id-ID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0801" y="292075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Servisi</a:t>
            </a:r>
            <a:endParaRPr lang="id-ID" sz="1600" b="1" dirty="0">
              <a:latin typeface="+mj-l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 Başarıyı Nasıl Etkiler?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35 Oval"/>
          <p:cNvSpPr/>
          <p:nvPr/>
        </p:nvSpPr>
        <p:spPr>
          <a:xfrm>
            <a:off x="445170" y="5522494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429127" y="6120062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Box 93"/>
          <p:cNvSpPr txBox="1"/>
          <p:nvPr/>
        </p:nvSpPr>
        <p:spPr>
          <a:xfrm>
            <a:off x="717879" y="6050288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93"/>
          <p:cNvSpPr txBox="1"/>
          <p:nvPr/>
        </p:nvSpPr>
        <p:spPr>
          <a:xfrm>
            <a:off x="4331368" y="5520899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ve dikkatiniz yüksek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93"/>
          <p:cNvSpPr txBox="1"/>
          <p:nvPr/>
        </p:nvSpPr>
        <p:spPr>
          <a:xfrm>
            <a:off x="4507831" y="6050289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yükselir.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4243138" y="5590673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4267201" y="6132094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8213560" y="5602705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8249652" y="6156158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TextBox 93"/>
          <p:cNvSpPr txBox="1"/>
          <p:nvPr/>
        </p:nvSpPr>
        <p:spPr>
          <a:xfrm>
            <a:off x="8494295" y="5528920"/>
            <a:ext cx="353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Dikkat ve odaklanma sorunu yaşarsınız.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93"/>
          <p:cNvSpPr txBox="1"/>
          <p:nvPr/>
        </p:nvSpPr>
        <p:spPr>
          <a:xfrm>
            <a:off x="8598569" y="6094402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5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39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3" grpId="0"/>
      <p:bldP spid="94" grpId="0"/>
      <p:bldP spid="97" grpId="0"/>
      <p:bldP spid="99" grpId="0"/>
      <p:bldP spid="102" grpId="0"/>
      <p:bldP spid="104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Ellerin terlemesi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Karın ağrısı, Mide bulantısı,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Hızlı nefes alıp verme,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240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Kalp çarpıntısı,</a:t>
            </a:r>
            <a:r>
              <a:rPr lang="tr-TR" sz="1600" b="1" dirty="0" smtClean="0">
                <a:latin typeface="+mj-lt"/>
              </a:rPr>
              <a:t> </a:t>
            </a:r>
            <a:r>
              <a:rPr lang="id-ID" sz="1600" b="1" dirty="0" smtClean="0"/>
              <a:t>Titreme,</a:t>
            </a:r>
          </a:p>
          <a:p>
            <a:endParaRPr lang="id-ID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Sık İdrara çıkma</a:t>
            </a:r>
            <a:r>
              <a:rPr lang="tr-TR" sz="1600" b="1" dirty="0" smtClean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Ağız kuruluğu,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Fiziksel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556069" y="1549401"/>
            <a:ext cx="4940118" cy="5638800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677582" y="1967975"/>
            <a:ext cx="2046711" cy="1567660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699864" y="3158441"/>
            <a:ext cx="1986233" cy="1566068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877559" y="3094779"/>
            <a:ext cx="2135837" cy="1973500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12840" y="1937735"/>
            <a:ext cx="1973500" cy="1529463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575220" y="172038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75220" y="272558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75220" y="381079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575220" y="492480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7803473" y="1577091"/>
            <a:ext cx="383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Odaklanamama</a:t>
            </a:r>
            <a:r>
              <a:rPr lang="tr-TR" sz="1600" b="1" dirty="0" smtClean="0">
                <a:latin typeface="+mj-lt"/>
              </a:rPr>
              <a:t>, dikkatin dağılması</a:t>
            </a:r>
            <a:endParaRPr lang="id-ID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3474" y="2587670"/>
            <a:ext cx="4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İyi bildiklerini bile hatırlayamama,</a:t>
            </a:r>
            <a:endParaRPr lang="id-ID" sz="16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3474" y="3724660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Soruların yerine sınav sonucunu düşünme,</a:t>
            </a:r>
            <a:endParaRPr lang="id-ID" sz="16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3474" y="4792511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Okuduğunu anlamama,</a:t>
            </a:r>
            <a:r>
              <a:rPr lang="tr-TR" sz="1600" b="1" dirty="0" smtClean="0">
                <a:latin typeface="+mj-lt"/>
              </a:rPr>
              <a:t> yanlış okuma</a:t>
            </a:r>
            <a:endParaRPr lang="id-ID" sz="16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3395234" y="3569963"/>
            <a:ext cx="433046" cy="360534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683458" y="3799853"/>
            <a:ext cx="478399" cy="478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771056" y="2394435"/>
            <a:ext cx="566530" cy="571500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383791" y="2530306"/>
            <a:ext cx="586299" cy="35055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7559178" y="5859271"/>
            <a:ext cx="180000" cy="180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7859622" y="5763068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Basit işlem hataları yapma</a:t>
            </a:r>
            <a:endParaRPr lang="id-ID" sz="16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Bilişsel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64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753100" y="4445000"/>
            <a:ext cx="1854200" cy="1117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86500" y="2781300"/>
            <a:ext cx="1790700" cy="1092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51300" y="4216400"/>
            <a:ext cx="2311400" cy="1066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48000" y="2603500"/>
            <a:ext cx="2120900" cy="1257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94700" y="3098800"/>
            <a:ext cx="901700" cy="2044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72300" y="2362200"/>
            <a:ext cx="838200" cy="1917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6100" y="3403600"/>
            <a:ext cx="1524000" cy="1638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98000" y="2438400"/>
            <a:ext cx="1295400" cy="1181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3098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44600" y="2209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0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4290433" y="216470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2334634" y="341111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869991" y="292127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2011987" y="1738791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297632" y="35010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0905" y="229393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Verimli </a:t>
            </a:r>
          </a:p>
          <a:p>
            <a:pPr algn="ctr"/>
            <a:r>
              <a:rPr lang="tr-TR" sz="1400" b="1" dirty="0" smtClean="0">
                <a:latin typeface="+mj-lt"/>
              </a:rPr>
              <a:t>Çalışmamak</a:t>
            </a:r>
            <a:endParaRPr lang="id-ID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368" y="43399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Zamanı Verimli</a:t>
            </a:r>
          </a:p>
          <a:p>
            <a:pPr algn="ctr"/>
            <a:r>
              <a:rPr lang="tr-TR" sz="1400" b="1" dirty="0" smtClean="0">
                <a:latin typeface="+mj-lt"/>
              </a:rPr>
              <a:t> Kullanmamak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9912" y="2720633"/>
            <a:ext cx="156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Sınavla</a:t>
            </a:r>
          </a:p>
          <a:p>
            <a:pPr algn="ctr"/>
            <a:r>
              <a:rPr lang="tr-TR" sz="2000" b="1" dirty="0" smtClean="0">
                <a:latin typeface="+mj-lt"/>
              </a:rPr>
              <a:t>İlgili </a:t>
            </a:r>
          </a:p>
          <a:p>
            <a:pPr algn="ctr"/>
            <a:r>
              <a:rPr lang="tr-TR" sz="2000" b="1" dirty="0" smtClean="0">
                <a:latin typeface="+mj-lt"/>
              </a:rPr>
              <a:t>Yanlış</a:t>
            </a:r>
          </a:p>
          <a:p>
            <a:pPr algn="ctr"/>
            <a:r>
              <a:rPr lang="tr-TR" sz="2000" b="1" dirty="0" smtClean="0">
                <a:latin typeface="+mj-lt"/>
              </a:rPr>
              <a:t>Düşünceler</a:t>
            </a:r>
            <a:endParaRPr lang="id-ID" sz="20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6551506" y="3519897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7206872" y="431106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Başarı </a:t>
            </a:r>
          </a:p>
          <a:p>
            <a:pPr algn="ctr"/>
            <a:r>
              <a:rPr lang="tr-TR" sz="2000" b="1" dirty="0" smtClean="0">
                <a:latin typeface="+mj-lt"/>
              </a:rPr>
              <a:t>Algısı</a:t>
            </a:r>
            <a:endParaRPr lang="id-ID" sz="20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7434486" y="1499016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8055389" y="2304741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Yüksek</a:t>
            </a:r>
          </a:p>
          <a:p>
            <a:pPr algn="ctr"/>
            <a:r>
              <a:rPr lang="tr-TR" sz="2000" b="1" dirty="0" smtClean="0">
                <a:latin typeface="+mj-lt"/>
              </a:rPr>
              <a:t> Hedef</a:t>
            </a:r>
            <a:endParaRPr lang="id-ID" sz="20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8973466" y="310078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77397" y="2323817"/>
            <a:ext cx="521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Verimli  Çalışmadığınızda</a:t>
            </a:r>
            <a:endParaRPr lang="id-ID" sz="28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2032" y="343046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İyi öğrenemezsiniz.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1875" y="4242820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Sınavla ilgili kendinize güvenmezsiniz.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3906" y="5164350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Çabuk unutursunuz….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6806153" y="3301077"/>
            <a:ext cx="478338" cy="545059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6828441" y="4264131"/>
            <a:ext cx="433762" cy="415213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6830653" y="5123874"/>
            <a:ext cx="429339" cy="507604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7369" y="1758333"/>
            <a:ext cx="53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Çevre </a:t>
            </a:r>
            <a:r>
              <a:rPr lang="tr-TR" sz="2400" b="1" dirty="0" smtClean="0">
                <a:solidFill>
                  <a:srgbClr val="53B9FF"/>
                </a:solidFill>
                <a:latin typeface="+mj-lt"/>
              </a:rPr>
              <a:t>(aile-öğretmen-arkadaş)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9526" y="2636381"/>
            <a:ext cx="46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Ailenizi sınav sonucu ile ilgili beklentileri ve </a:t>
            </a:r>
          </a:p>
          <a:p>
            <a:r>
              <a:rPr lang="tr-TR" sz="2000" dirty="0" smtClean="0">
                <a:solidFill>
                  <a:schemeClr val="tx2"/>
                </a:solidFill>
              </a:rPr>
              <a:t>tepkileri,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5622" y="407437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Arkadaşlarınız tarafından alay edilmesi,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Öğretmenlerinizin beklentisi,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6316579" y="4884821"/>
            <a:ext cx="661737" cy="794084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685" y="2594811"/>
            <a:ext cx="741947" cy="741947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786" y="3714331"/>
            <a:ext cx="955256" cy="955256"/>
          </a:xfrm>
          <a:prstGeom prst="rect">
            <a:avLst/>
          </a:prstGeom>
          <a:noFill/>
        </p:spPr>
      </p:pic>
      <p:sp>
        <p:nvSpPr>
          <p:cNvPr id="41" name="4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www.rehberlikservisim.com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10650</TotalTime>
  <Words>688</Words>
  <Application>Microsoft Office PowerPoint</Application>
  <PresentationFormat>Özel</PresentationFormat>
  <Paragraphs>187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Office Theme</vt:lpstr>
      <vt:lpstr>SINAV KAYGISI</vt:lpstr>
      <vt:lpstr>Sınav Kaygısı Nedir?</vt:lpstr>
      <vt:lpstr>Kaygı Düzeyi</vt:lpstr>
      <vt:lpstr>Kaygı Düzeyi Başarıyı Nasıl Etkiler?</vt:lpstr>
      <vt:lpstr>Yüksek Kaygının Fiziksel Belirtileri?</vt:lpstr>
      <vt:lpstr>Yüksek Kaygının Bilişsel Belirtileri?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PowerPoint Sunusu</vt:lpstr>
      <vt:lpstr>Düşüncelerini Değiştir.</vt:lpstr>
      <vt:lpstr>Sınavdan Önce</vt:lpstr>
      <vt:lpstr>Sınav Anında</vt:lpstr>
      <vt:lpstr>Başarı Nedir?</vt:lpstr>
      <vt:lpstr>Sınav Sonucunuz Ne Olursa Olsun…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REHBERLİK</cp:lastModifiedBy>
  <cp:revision>556</cp:revision>
  <dcterms:created xsi:type="dcterms:W3CDTF">2014-12-21T04:26:02Z</dcterms:created>
  <dcterms:modified xsi:type="dcterms:W3CDTF">2022-10-17T08:16:39Z</dcterms:modified>
</cp:coreProperties>
</file>